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3" r:id="rId4"/>
    <p:sldId id="264" r:id="rId5"/>
    <p:sldId id="265"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DA576-675A-4403-B1BB-37AE368B53B6}" v="134" dt="2023-03-21T15:53:0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2086" autoAdjust="0"/>
  </p:normalViewPr>
  <p:slideViewPr>
    <p:cSldViewPr snapToGrid="0">
      <p:cViewPr varScale="1">
        <p:scale>
          <a:sx n="108" d="100"/>
          <a:sy n="108" d="100"/>
        </p:scale>
        <p:origin x="12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osomworth" userId="fc133c50d2978baf" providerId="LiveId" clId="{805DA576-675A-4403-B1BB-37AE368B53B6}"/>
    <pc:docChg chg="undo custSel delSld modSld">
      <pc:chgData name="Paul Bosomworth" userId="fc133c50d2978baf" providerId="LiveId" clId="{805DA576-675A-4403-B1BB-37AE368B53B6}" dt="2023-03-21T16:05:35.500" v="2131" actId="1076"/>
      <pc:docMkLst>
        <pc:docMk/>
      </pc:docMkLst>
      <pc:sldChg chg="modSp mod">
        <pc:chgData name="Paul Bosomworth" userId="fc133c50d2978baf" providerId="LiveId" clId="{805DA576-675A-4403-B1BB-37AE368B53B6}" dt="2023-03-21T14:15:18.684" v="6" actId="20577"/>
        <pc:sldMkLst>
          <pc:docMk/>
          <pc:sldMk cId="1756894841" sldId="256"/>
        </pc:sldMkLst>
        <pc:spChg chg="mod">
          <ac:chgData name="Paul Bosomworth" userId="fc133c50d2978baf" providerId="LiveId" clId="{805DA576-675A-4403-B1BB-37AE368B53B6}" dt="2023-03-21T14:15:18.684" v="6" actId="20577"/>
          <ac:spMkLst>
            <pc:docMk/>
            <pc:sldMk cId="1756894841" sldId="256"/>
            <ac:spMk id="3" creationId="{8022BBE8-7EC6-4A57-BC95-895A2907EF03}"/>
          </ac:spMkLst>
        </pc:spChg>
      </pc:sldChg>
      <pc:sldChg chg="addSp delSp modSp mod">
        <pc:chgData name="Paul Bosomworth" userId="fc133c50d2978baf" providerId="LiveId" clId="{805DA576-675A-4403-B1BB-37AE368B53B6}" dt="2023-03-21T14:48:09.473" v="418" actId="20577"/>
        <pc:sldMkLst>
          <pc:docMk/>
          <pc:sldMk cId="539995879" sldId="257"/>
        </pc:sldMkLst>
        <pc:spChg chg="mod">
          <ac:chgData name="Paul Bosomworth" userId="fc133c50d2978baf" providerId="LiveId" clId="{805DA576-675A-4403-B1BB-37AE368B53B6}" dt="2023-03-21T14:24:41.191" v="125" actId="14100"/>
          <ac:spMkLst>
            <pc:docMk/>
            <pc:sldMk cId="539995879" sldId="257"/>
            <ac:spMk id="17" creationId="{115627B0-45A1-48FE-B508-1F704038E42C}"/>
          </ac:spMkLst>
        </pc:spChg>
        <pc:spChg chg="mod">
          <ac:chgData name="Paul Bosomworth" userId="fc133c50d2978baf" providerId="LiveId" clId="{805DA576-675A-4403-B1BB-37AE368B53B6}" dt="2023-03-21T14:48:09.473" v="418" actId="20577"/>
          <ac:spMkLst>
            <pc:docMk/>
            <pc:sldMk cId="539995879" sldId="257"/>
            <ac:spMk id="24" creationId="{AC780EA6-439D-4658-9641-E52ED46A73C3}"/>
          </ac:spMkLst>
        </pc:spChg>
        <pc:picChg chg="add del mod">
          <ac:chgData name="Paul Bosomworth" userId="fc133c50d2978baf" providerId="LiveId" clId="{805DA576-675A-4403-B1BB-37AE368B53B6}" dt="2023-03-21T14:27:40.874" v="130" actId="478"/>
          <ac:picMkLst>
            <pc:docMk/>
            <pc:sldMk cId="539995879" sldId="257"/>
            <ac:picMk id="4" creationId="{BBD40B58-4DF0-D531-DDD9-91D5EA3510D6}"/>
          </ac:picMkLst>
        </pc:picChg>
        <pc:picChg chg="add del mod">
          <ac:chgData name="Paul Bosomworth" userId="fc133c50d2978baf" providerId="LiveId" clId="{805DA576-675A-4403-B1BB-37AE368B53B6}" dt="2023-03-21T14:31:36.030" v="134" actId="478"/>
          <ac:picMkLst>
            <pc:docMk/>
            <pc:sldMk cId="539995879" sldId="257"/>
            <ac:picMk id="6" creationId="{A18EC412-42D5-D69A-F9E7-C4E97BCD2C5A}"/>
          </ac:picMkLst>
        </pc:picChg>
        <pc:picChg chg="add mod">
          <ac:chgData name="Paul Bosomworth" userId="fc133c50d2978baf" providerId="LiveId" clId="{805DA576-675A-4403-B1BB-37AE368B53B6}" dt="2023-03-21T14:34:50.538" v="138" actId="1076"/>
          <ac:picMkLst>
            <pc:docMk/>
            <pc:sldMk cId="539995879" sldId="257"/>
            <ac:picMk id="9" creationId="{26E020E2-D480-3460-E749-D3F15558F7B3}"/>
          </ac:picMkLst>
        </pc:picChg>
        <pc:picChg chg="del">
          <ac:chgData name="Paul Bosomworth" userId="fc133c50d2978baf" providerId="LiveId" clId="{805DA576-675A-4403-B1BB-37AE368B53B6}" dt="2023-03-21T14:24:32.900" v="117" actId="478"/>
          <ac:picMkLst>
            <pc:docMk/>
            <pc:sldMk cId="539995879" sldId="257"/>
            <ac:picMk id="16" creationId="{D39EBF06-C147-43A3-9B04-29142B224061}"/>
          </ac:picMkLst>
        </pc:picChg>
      </pc:sldChg>
      <pc:sldChg chg="del">
        <pc:chgData name="Paul Bosomworth" userId="fc133c50d2978baf" providerId="LiveId" clId="{805DA576-675A-4403-B1BB-37AE368B53B6}" dt="2023-03-21T14:17:15.306" v="116" actId="47"/>
        <pc:sldMkLst>
          <pc:docMk/>
          <pc:sldMk cId="1783944151" sldId="259"/>
        </pc:sldMkLst>
      </pc:sldChg>
      <pc:sldChg chg="addSp delSp modSp">
        <pc:chgData name="Paul Bosomworth" userId="fc133c50d2978baf" providerId="LiveId" clId="{805DA576-675A-4403-B1BB-37AE368B53B6}" dt="2023-03-21T15:53:05.741" v="1984" actId="20577"/>
        <pc:sldMkLst>
          <pc:docMk/>
          <pc:sldMk cId="1330464780" sldId="262"/>
        </pc:sldMkLst>
        <pc:spChg chg="add del mod">
          <ac:chgData name="Paul Bosomworth" userId="fc133c50d2978baf" providerId="LiveId" clId="{805DA576-675A-4403-B1BB-37AE368B53B6}" dt="2023-03-21T14:59:33.531" v="467"/>
          <ac:spMkLst>
            <pc:docMk/>
            <pc:sldMk cId="1330464780" sldId="262"/>
            <ac:spMk id="3" creationId="{10F56383-252D-5ED0-893C-2FF78D89A275}"/>
          </ac:spMkLst>
        </pc:spChg>
        <pc:graphicFrameChg chg="mod">
          <ac:chgData name="Paul Bosomworth" userId="fc133c50d2978baf" providerId="LiveId" clId="{805DA576-675A-4403-B1BB-37AE368B53B6}" dt="2023-03-21T15:53:05.741" v="1984" actId="20577"/>
          <ac:graphicFrameMkLst>
            <pc:docMk/>
            <pc:sldMk cId="1330464780" sldId="262"/>
            <ac:graphicFrameMk id="6" creationId="{9B51F4A0-9A05-5485-3E4D-B7F696983B57}"/>
          </ac:graphicFrameMkLst>
        </pc:graphicFrameChg>
      </pc:sldChg>
      <pc:sldChg chg="addSp delSp modSp mod">
        <pc:chgData name="Paul Bosomworth" userId="fc133c50d2978baf" providerId="LiveId" clId="{805DA576-675A-4403-B1BB-37AE368B53B6}" dt="2023-03-21T15:42:30.906" v="1801" actId="1076"/>
        <pc:sldMkLst>
          <pc:docMk/>
          <pc:sldMk cId="2827960233" sldId="263"/>
        </pc:sldMkLst>
        <pc:spChg chg="mod">
          <ac:chgData name="Paul Bosomworth" userId="fc133c50d2978baf" providerId="LiveId" clId="{805DA576-675A-4403-B1BB-37AE368B53B6}" dt="2023-03-21T15:41:15.767" v="1704" actId="14100"/>
          <ac:spMkLst>
            <pc:docMk/>
            <pc:sldMk cId="2827960233" sldId="263"/>
            <ac:spMk id="3" creationId="{CE481A9B-965D-2856-8D19-3DEFE9037640}"/>
          </ac:spMkLst>
        </pc:spChg>
        <pc:spChg chg="del mod">
          <ac:chgData name="Paul Bosomworth" userId="fc133c50d2978baf" providerId="LiveId" clId="{805DA576-675A-4403-B1BB-37AE368B53B6}" dt="2023-03-21T14:16:50.476" v="112" actId="478"/>
          <ac:spMkLst>
            <pc:docMk/>
            <pc:sldMk cId="2827960233" sldId="263"/>
            <ac:spMk id="9" creationId="{9645ACFC-B4EF-1198-8E20-75552B85E63E}"/>
          </ac:spMkLst>
        </pc:spChg>
        <pc:spChg chg="mod">
          <ac:chgData name="Paul Bosomworth" userId="fc133c50d2978baf" providerId="LiveId" clId="{805DA576-675A-4403-B1BB-37AE368B53B6}" dt="2023-03-21T15:20:39.119" v="945" actId="1076"/>
          <ac:spMkLst>
            <pc:docMk/>
            <pc:sldMk cId="2827960233" sldId="263"/>
            <ac:spMk id="10" creationId="{E46AAFCE-19AF-88E3-388B-75A67D191C98}"/>
          </ac:spMkLst>
        </pc:spChg>
        <pc:spChg chg="add mod">
          <ac:chgData name="Paul Bosomworth" userId="fc133c50d2978baf" providerId="LiveId" clId="{805DA576-675A-4403-B1BB-37AE368B53B6}" dt="2023-03-21T15:42:17.802" v="1800" actId="14100"/>
          <ac:spMkLst>
            <pc:docMk/>
            <pc:sldMk cId="2827960233" sldId="263"/>
            <ac:spMk id="11" creationId="{415311D5-80CD-977D-0E40-B595873EC3D5}"/>
          </ac:spMkLst>
        </pc:spChg>
        <pc:spChg chg="add del mod">
          <ac:chgData name="Paul Bosomworth" userId="fc133c50d2978baf" providerId="LiveId" clId="{805DA576-675A-4403-B1BB-37AE368B53B6}" dt="2023-03-21T15:06:54.001" v="712"/>
          <ac:spMkLst>
            <pc:docMk/>
            <pc:sldMk cId="2827960233" sldId="263"/>
            <ac:spMk id="12" creationId="{F161AEFC-9089-133E-DE4D-278A11342D8C}"/>
          </ac:spMkLst>
        </pc:spChg>
        <pc:spChg chg="add mod">
          <ac:chgData name="Paul Bosomworth" userId="fc133c50d2978baf" providerId="LiveId" clId="{805DA576-675A-4403-B1BB-37AE368B53B6}" dt="2023-03-21T15:42:30.906" v="1801" actId="1076"/>
          <ac:spMkLst>
            <pc:docMk/>
            <pc:sldMk cId="2827960233" sldId="263"/>
            <ac:spMk id="14" creationId="{30FC4CC3-FE7D-23AF-4383-10883D7BFC39}"/>
          </ac:spMkLst>
        </pc:spChg>
        <pc:picChg chg="add del mod">
          <ac:chgData name="Paul Bosomworth" userId="fc133c50d2978baf" providerId="LiveId" clId="{805DA576-675A-4403-B1BB-37AE368B53B6}" dt="2023-03-21T14:50:29.939" v="422" actId="478"/>
          <ac:picMkLst>
            <pc:docMk/>
            <pc:sldMk cId="2827960233" sldId="263"/>
            <ac:picMk id="5" creationId="{09F747BF-56D5-659F-B2AB-C737734BE5A3}"/>
          </ac:picMkLst>
        </pc:picChg>
        <pc:picChg chg="add mod">
          <ac:chgData name="Paul Bosomworth" userId="fc133c50d2978baf" providerId="LiveId" clId="{805DA576-675A-4403-B1BB-37AE368B53B6}" dt="2023-03-21T15:41:36.451" v="1731" actId="1076"/>
          <ac:picMkLst>
            <pc:docMk/>
            <pc:sldMk cId="2827960233" sldId="263"/>
            <ac:picMk id="7" creationId="{C98B6F5E-34C2-11AF-11E2-CEA7ED332FF7}"/>
          </ac:picMkLst>
        </pc:picChg>
        <pc:picChg chg="del">
          <ac:chgData name="Paul Bosomworth" userId="fc133c50d2978baf" providerId="LiveId" clId="{805DA576-675A-4403-B1BB-37AE368B53B6}" dt="2023-03-21T14:16:43.910" v="109" actId="478"/>
          <ac:picMkLst>
            <pc:docMk/>
            <pc:sldMk cId="2827960233" sldId="263"/>
            <ac:picMk id="8" creationId="{240FD5F5-9B38-5D44-2E22-19E3F7C4AD48}"/>
          </ac:picMkLst>
        </pc:picChg>
      </pc:sldChg>
      <pc:sldChg chg="addSp delSp modSp mod">
        <pc:chgData name="Paul Bosomworth" userId="fc133c50d2978baf" providerId="LiveId" clId="{805DA576-675A-4403-B1BB-37AE368B53B6}" dt="2023-03-21T15:43:01.413" v="1808" actId="20577"/>
        <pc:sldMkLst>
          <pc:docMk/>
          <pc:sldMk cId="910648111" sldId="264"/>
        </pc:sldMkLst>
        <pc:spChg chg="mod">
          <ac:chgData name="Paul Bosomworth" userId="fc133c50d2978baf" providerId="LiveId" clId="{805DA576-675A-4403-B1BB-37AE368B53B6}" dt="2023-03-21T15:43:01.413" v="1808" actId="20577"/>
          <ac:spMkLst>
            <pc:docMk/>
            <pc:sldMk cId="910648111" sldId="264"/>
            <ac:spMk id="4" creationId="{4B662719-A093-1246-3BFA-BB266E0F85E3}"/>
          </ac:spMkLst>
        </pc:spChg>
        <pc:spChg chg="del mod">
          <ac:chgData name="Paul Bosomworth" userId="fc133c50d2978baf" providerId="LiveId" clId="{805DA576-675A-4403-B1BB-37AE368B53B6}" dt="2023-03-21T14:53:59.972" v="440" actId="478"/>
          <ac:spMkLst>
            <pc:docMk/>
            <pc:sldMk cId="910648111" sldId="264"/>
            <ac:spMk id="5" creationId="{16C8B2A5-DC90-4E17-C504-5796B90613A9}"/>
          </ac:spMkLst>
        </pc:spChg>
        <pc:spChg chg="add del mod">
          <ac:chgData name="Paul Bosomworth" userId="fc133c50d2978baf" providerId="LiveId" clId="{805DA576-675A-4403-B1BB-37AE368B53B6}" dt="2023-03-21T14:54:31.353" v="443" actId="478"/>
          <ac:spMkLst>
            <pc:docMk/>
            <pc:sldMk cId="910648111" sldId="264"/>
            <ac:spMk id="6" creationId="{37733EEC-664A-FEDA-55A8-3959B205E954}"/>
          </ac:spMkLst>
        </pc:spChg>
        <pc:spChg chg="add mod">
          <ac:chgData name="Paul Bosomworth" userId="fc133c50d2978baf" providerId="LiveId" clId="{805DA576-675A-4403-B1BB-37AE368B53B6}" dt="2023-03-21T15:19:40.854" v="923" actId="1035"/>
          <ac:spMkLst>
            <pc:docMk/>
            <pc:sldMk cId="910648111" sldId="264"/>
            <ac:spMk id="16" creationId="{83B296FF-7A3D-35FF-CC67-11C2E7CAD210}"/>
          </ac:spMkLst>
        </pc:spChg>
        <pc:spChg chg="add mod">
          <ac:chgData name="Paul Bosomworth" userId="fc133c50d2978baf" providerId="LiveId" clId="{805DA576-675A-4403-B1BB-37AE368B53B6}" dt="2023-03-21T15:19:40.854" v="923" actId="1035"/>
          <ac:spMkLst>
            <pc:docMk/>
            <pc:sldMk cId="910648111" sldId="264"/>
            <ac:spMk id="17" creationId="{B89A9B88-022E-4BD1-097A-9EC33BA654D9}"/>
          </ac:spMkLst>
        </pc:spChg>
        <pc:spChg chg="add del mod">
          <ac:chgData name="Paul Bosomworth" userId="fc133c50d2978baf" providerId="LiveId" clId="{805DA576-675A-4403-B1BB-37AE368B53B6}" dt="2023-03-21T15:06:45.675" v="710"/>
          <ac:spMkLst>
            <pc:docMk/>
            <pc:sldMk cId="910648111" sldId="264"/>
            <ac:spMk id="18" creationId="{2023A85B-3ABE-206D-4824-AD68C3670D09}"/>
          </ac:spMkLst>
        </pc:spChg>
        <pc:spChg chg="add del mod">
          <ac:chgData name="Paul Bosomworth" userId="fc133c50d2978baf" providerId="LiveId" clId="{805DA576-675A-4403-B1BB-37AE368B53B6}" dt="2023-03-21T15:09:54.164" v="733" actId="478"/>
          <ac:spMkLst>
            <pc:docMk/>
            <pc:sldMk cId="910648111" sldId="264"/>
            <ac:spMk id="19" creationId="{A3D02831-DDEF-3101-10B0-47CF660F8103}"/>
          </ac:spMkLst>
        </pc:spChg>
        <pc:spChg chg="add del">
          <ac:chgData name="Paul Bosomworth" userId="fc133c50d2978baf" providerId="LiveId" clId="{805DA576-675A-4403-B1BB-37AE368B53B6}" dt="2023-03-21T15:09:49.093" v="731"/>
          <ac:spMkLst>
            <pc:docMk/>
            <pc:sldMk cId="910648111" sldId="264"/>
            <ac:spMk id="20" creationId="{28F815AD-E3AB-E24E-0AA2-4712E430DAC7}"/>
          </ac:spMkLst>
        </pc:spChg>
        <pc:spChg chg="add del mod">
          <ac:chgData name="Paul Bosomworth" userId="fc133c50d2978baf" providerId="LiveId" clId="{805DA576-675A-4403-B1BB-37AE368B53B6}" dt="2023-03-21T15:09:48.693" v="730"/>
          <ac:spMkLst>
            <pc:docMk/>
            <pc:sldMk cId="910648111" sldId="264"/>
            <ac:spMk id="21" creationId="{40A4DCA5-B675-F1C5-DB82-61FD330104FF}"/>
          </ac:spMkLst>
        </pc:spChg>
        <pc:spChg chg="add del mod">
          <ac:chgData name="Paul Bosomworth" userId="fc133c50d2978baf" providerId="LiveId" clId="{805DA576-675A-4403-B1BB-37AE368B53B6}" dt="2023-03-21T15:09:47.869" v="728"/>
          <ac:spMkLst>
            <pc:docMk/>
            <pc:sldMk cId="910648111" sldId="264"/>
            <ac:spMk id="22" creationId="{BDB1F47C-066F-626F-49FF-9F0F6FA69F9D}"/>
          </ac:spMkLst>
        </pc:spChg>
        <pc:spChg chg="add mod">
          <ac:chgData name="Paul Bosomworth" userId="fc133c50d2978baf" providerId="LiveId" clId="{805DA576-675A-4403-B1BB-37AE368B53B6}" dt="2023-03-21T15:17:56.071" v="876" actId="1035"/>
          <ac:spMkLst>
            <pc:docMk/>
            <pc:sldMk cId="910648111" sldId="264"/>
            <ac:spMk id="23" creationId="{435BC469-5918-895B-5E32-04CFD7B3FF1F}"/>
          </ac:spMkLst>
        </pc:spChg>
        <pc:spChg chg="add mod">
          <ac:chgData name="Paul Bosomworth" userId="fc133c50d2978baf" providerId="LiveId" clId="{805DA576-675A-4403-B1BB-37AE368B53B6}" dt="2023-03-21T15:18:10.537" v="879" actId="14100"/>
          <ac:spMkLst>
            <pc:docMk/>
            <pc:sldMk cId="910648111" sldId="264"/>
            <ac:spMk id="24" creationId="{B684D014-28DA-3006-FC66-2E7A21EBE5C4}"/>
          </ac:spMkLst>
        </pc:spChg>
        <pc:picChg chg="del">
          <ac:chgData name="Paul Bosomworth" userId="fc133c50d2978baf" providerId="LiveId" clId="{805DA576-675A-4403-B1BB-37AE368B53B6}" dt="2023-03-21T14:53:52.189" v="438" actId="478"/>
          <ac:picMkLst>
            <pc:docMk/>
            <pc:sldMk cId="910648111" sldId="264"/>
            <ac:picMk id="7" creationId="{C9254836-D09F-3DF8-ECD4-E118AC005CF0}"/>
          </ac:picMkLst>
        </pc:picChg>
        <pc:picChg chg="add del mod">
          <ac:chgData name="Paul Bosomworth" userId="fc133c50d2978baf" providerId="LiveId" clId="{805DA576-675A-4403-B1BB-37AE368B53B6}" dt="2023-03-21T14:54:59.013" v="446" actId="478"/>
          <ac:picMkLst>
            <pc:docMk/>
            <pc:sldMk cId="910648111" sldId="264"/>
            <ac:picMk id="9" creationId="{E9F33535-6A4D-3A92-2998-1E00AE53E867}"/>
          </ac:picMkLst>
        </pc:picChg>
        <pc:picChg chg="add mod">
          <ac:chgData name="Paul Bosomworth" userId="fc133c50d2978baf" providerId="LiveId" clId="{805DA576-675A-4403-B1BB-37AE368B53B6}" dt="2023-03-21T15:19:33.731" v="914" actId="555"/>
          <ac:picMkLst>
            <pc:docMk/>
            <pc:sldMk cId="910648111" sldId="264"/>
            <ac:picMk id="11" creationId="{B00BBBF7-13F8-8746-D876-6D12D2954418}"/>
          </ac:picMkLst>
        </pc:picChg>
        <pc:picChg chg="add mod">
          <ac:chgData name="Paul Bosomworth" userId="fc133c50d2978baf" providerId="LiveId" clId="{805DA576-675A-4403-B1BB-37AE368B53B6}" dt="2023-03-21T15:19:33.731" v="914" actId="555"/>
          <ac:picMkLst>
            <pc:docMk/>
            <pc:sldMk cId="910648111" sldId="264"/>
            <ac:picMk id="13" creationId="{E046148D-4184-293D-3C40-86A2EE002BB6}"/>
          </ac:picMkLst>
        </pc:picChg>
        <pc:picChg chg="add del mod">
          <ac:chgData name="Paul Bosomworth" userId="fc133c50d2978baf" providerId="LiveId" clId="{805DA576-675A-4403-B1BB-37AE368B53B6}" dt="2023-03-21T14:58:42.653" v="454" actId="478"/>
          <ac:picMkLst>
            <pc:docMk/>
            <pc:sldMk cId="910648111" sldId="264"/>
            <ac:picMk id="15" creationId="{A65F5D65-47A7-6ADE-22E9-99BDFE351137}"/>
          </ac:picMkLst>
        </pc:picChg>
      </pc:sldChg>
      <pc:sldChg chg="addSp delSp modSp mod">
        <pc:chgData name="Paul Bosomworth" userId="fc133c50d2978baf" providerId="LiveId" clId="{805DA576-675A-4403-B1BB-37AE368B53B6}" dt="2023-03-21T16:05:35.500" v="2131" actId="1076"/>
        <pc:sldMkLst>
          <pc:docMk/>
          <pc:sldMk cId="4025989514" sldId="265"/>
        </pc:sldMkLst>
        <pc:spChg chg="add del">
          <ac:chgData name="Paul Bosomworth" userId="fc133c50d2978baf" providerId="LiveId" clId="{805DA576-675A-4403-B1BB-37AE368B53B6}" dt="2023-03-21T15:23:10.443" v="957"/>
          <ac:spMkLst>
            <pc:docMk/>
            <pc:sldMk cId="4025989514" sldId="265"/>
            <ac:spMk id="3" creationId="{50E36C67-6B15-395F-0996-0BFA70DCB65E}"/>
          </ac:spMkLst>
        </pc:spChg>
        <pc:spChg chg="add del">
          <ac:chgData name="Paul Bosomworth" userId="fc133c50d2978baf" providerId="LiveId" clId="{805DA576-675A-4403-B1BB-37AE368B53B6}" dt="2023-03-21T15:23:10.443" v="957"/>
          <ac:spMkLst>
            <pc:docMk/>
            <pc:sldMk cId="4025989514" sldId="265"/>
            <ac:spMk id="4" creationId="{F85645A2-8C24-B16E-8AF6-F8AF5A4B5499}"/>
          </ac:spMkLst>
        </pc:spChg>
        <pc:spChg chg="add del">
          <ac:chgData name="Paul Bosomworth" userId="fc133c50d2978baf" providerId="LiveId" clId="{805DA576-675A-4403-B1BB-37AE368B53B6}" dt="2023-03-21T15:23:10.443" v="957"/>
          <ac:spMkLst>
            <pc:docMk/>
            <pc:sldMk cId="4025989514" sldId="265"/>
            <ac:spMk id="5" creationId="{AF230C72-26FC-7A1C-2B20-7106ABEA6C0F}"/>
          </ac:spMkLst>
        </pc:spChg>
        <pc:spChg chg="add del mod">
          <ac:chgData name="Paul Bosomworth" userId="fc133c50d2978baf" providerId="LiveId" clId="{805DA576-675A-4403-B1BB-37AE368B53B6}" dt="2023-03-21T15:24:45.480" v="1069" actId="478"/>
          <ac:spMkLst>
            <pc:docMk/>
            <pc:sldMk cId="4025989514" sldId="265"/>
            <ac:spMk id="6" creationId="{8BB3FE79-4419-2305-F25D-EE8B7441E558}"/>
          </ac:spMkLst>
        </pc:spChg>
        <pc:spChg chg="add del mod">
          <ac:chgData name="Paul Bosomworth" userId="fc133c50d2978baf" providerId="LiveId" clId="{805DA576-675A-4403-B1BB-37AE368B53B6}" dt="2023-03-21T15:25:54.392" v="1084" actId="478"/>
          <ac:spMkLst>
            <pc:docMk/>
            <pc:sldMk cId="4025989514" sldId="265"/>
            <ac:spMk id="7" creationId="{24BDA537-E0FE-E33C-ADBF-82962B99464A}"/>
          </ac:spMkLst>
        </pc:spChg>
        <pc:spChg chg="add del mod">
          <ac:chgData name="Paul Bosomworth" userId="fc133c50d2978baf" providerId="LiveId" clId="{805DA576-675A-4403-B1BB-37AE368B53B6}" dt="2023-03-21T15:24:43.490" v="1068" actId="478"/>
          <ac:spMkLst>
            <pc:docMk/>
            <pc:sldMk cId="4025989514" sldId="265"/>
            <ac:spMk id="8" creationId="{C7601EDB-DB29-60F9-1D98-0842C987327E}"/>
          </ac:spMkLst>
        </pc:spChg>
        <pc:spChg chg="mod">
          <ac:chgData name="Paul Bosomworth" userId="fc133c50d2978baf" providerId="LiveId" clId="{805DA576-675A-4403-B1BB-37AE368B53B6}" dt="2023-03-21T16:03:19.099" v="2129" actId="20577"/>
          <ac:spMkLst>
            <pc:docMk/>
            <pc:sldMk cId="4025989514" sldId="265"/>
            <ac:spMk id="12" creationId="{071CC8E4-DB65-1ABA-DF58-35ED82B00300}"/>
          </ac:spMkLst>
        </pc:spChg>
        <pc:spChg chg="del">
          <ac:chgData name="Paul Bosomworth" userId="fc133c50d2978baf" providerId="LiveId" clId="{805DA576-675A-4403-B1BB-37AE368B53B6}" dt="2023-03-21T15:21:35.217" v="949" actId="478"/>
          <ac:spMkLst>
            <pc:docMk/>
            <pc:sldMk cId="4025989514" sldId="265"/>
            <ac:spMk id="13" creationId="{25BBE89D-0FBA-EDF7-C948-B5E2FB8F48AE}"/>
          </ac:spMkLst>
        </pc:spChg>
        <pc:spChg chg="del mod">
          <ac:chgData name="Paul Bosomworth" userId="fc133c50d2978baf" providerId="LiveId" clId="{805DA576-675A-4403-B1BB-37AE368B53B6}" dt="2023-03-21T15:21:33.528" v="948" actId="478"/>
          <ac:spMkLst>
            <pc:docMk/>
            <pc:sldMk cId="4025989514" sldId="265"/>
            <ac:spMk id="14" creationId="{F227A124-6E81-0392-5F2C-7DDCE15B0F3D}"/>
          </ac:spMkLst>
        </pc:spChg>
        <pc:spChg chg="add mod">
          <ac:chgData name="Paul Bosomworth" userId="fc133c50d2978baf" providerId="LiveId" clId="{805DA576-675A-4403-B1BB-37AE368B53B6}" dt="2023-03-21T16:05:35.500" v="2131" actId="1076"/>
          <ac:spMkLst>
            <pc:docMk/>
            <pc:sldMk cId="4025989514" sldId="265"/>
            <ac:spMk id="16" creationId="{B0A3F085-A289-302E-BCBD-9B664F3E3102}"/>
          </ac:spMkLst>
        </pc:spChg>
        <pc:spChg chg="add mod">
          <ac:chgData name="Paul Bosomworth" userId="fc133c50d2978baf" providerId="LiveId" clId="{805DA576-675A-4403-B1BB-37AE368B53B6}" dt="2023-03-21T15:32:14.122" v="1259" actId="1076"/>
          <ac:spMkLst>
            <pc:docMk/>
            <pc:sldMk cId="4025989514" sldId="265"/>
            <ac:spMk id="17" creationId="{251EAC8E-DEEC-B121-BCAF-0469AD55393B}"/>
          </ac:spMkLst>
        </pc:spChg>
        <pc:picChg chg="add mod">
          <ac:chgData name="Paul Bosomworth" userId="fc133c50d2978baf" providerId="LiveId" clId="{805DA576-675A-4403-B1BB-37AE368B53B6}" dt="2023-03-21T15:31:25.061" v="1168" actId="1035"/>
          <ac:picMkLst>
            <pc:docMk/>
            <pc:sldMk cId="4025989514" sldId="265"/>
            <ac:picMk id="10" creationId="{0D811944-B007-BD2D-C709-80BF5908582B}"/>
          </ac:picMkLst>
        </pc:picChg>
        <pc:picChg chg="del">
          <ac:chgData name="Paul Bosomworth" userId="fc133c50d2978baf" providerId="LiveId" clId="{805DA576-675A-4403-B1BB-37AE368B53B6}" dt="2023-03-21T15:21:30.964" v="946" actId="478"/>
          <ac:picMkLst>
            <pc:docMk/>
            <pc:sldMk cId="4025989514" sldId="265"/>
            <ac:picMk id="11" creationId="{440A9150-136E-D273-33DC-73CEFDA1393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1C6D1-83BF-4C12-B2F3-CE45A2A9BA9F}" type="doc">
      <dgm:prSet loTypeId="urn:microsoft.com/office/officeart/2018/layout/CircleProcess" loCatId="simpleprocesssa" qsTypeId="urn:microsoft.com/office/officeart/2005/8/quickstyle/simple1" qsCatId="simple" csTypeId="urn:microsoft.com/office/officeart/2005/8/colors/colorful1" csCatId="colorful" phldr="1"/>
      <dgm:spPr/>
      <dgm:t>
        <a:bodyPr/>
        <a:lstStyle/>
        <a:p>
          <a:endParaRPr lang="en-US"/>
        </a:p>
      </dgm:t>
    </dgm:pt>
    <dgm:pt modelId="{24222D6D-6078-498C-A072-DB7155701CA8}">
      <dgm:prSet/>
      <dgm:spPr/>
      <dgm:t>
        <a:bodyPr/>
        <a:lstStyle/>
        <a:p>
          <a:r>
            <a:rPr lang="en-US" dirty="0"/>
            <a:t>IET is ideally suited for measuring the changes in elastic properties during firing</a:t>
          </a:r>
        </a:p>
      </dgm:t>
    </dgm:pt>
    <dgm:pt modelId="{2B8F6A24-AD87-4A89-85CD-1DD9B5B13E00}" type="parTrans" cxnId="{FFE965D6-8C57-4E16-9475-8F14C0F29B84}">
      <dgm:prSet/>
      <dgm:spPr/>
      <dgm:t>
        <a:bodyPr/>
        <a:lstStyle/>
        <a:p>
          <a:endParaRPr lang="en-US"/>
        </a:p>
      </dgm:t>
    </dgm:pt>
    <dgm:pt modelId="{3F6E3B6A-FC37-42C0-A8C6-F56F98B9F2FD}" type="sibTrans" cxnId="{FFE965D6-8C57-4E16-9475-8F14C0F29B84}">
      <dgm:prSet/>
      <dgm:spPr/>
      <dgm:t>
        <a:bodyPr/>
        <a:lstStyle/>
        <a:p>
          <a:endParaRPr lang="en-US"/>
        </a:p>
      </dgm:t>
    </dgm:pt>
    <dgm:pt modelId="{A2371B2B-8359-4325-B2D5-344B8E8BC028}">
      <dgm:prSet/>
      <dgm:spPr/>
      <dgm:t>
        <a:bodyPr/>
        <a:lstStyle/>
        <a:p>
          <a:r>
            <a:rPr lang="en-US"/>
            <a:t>IET can be used over a variety of testing environments (high/low temperatures, humidity…)</a:t>
          </a:r>
        </a:p>
      </dgm:t>
    </dgm:pt>
    <dgm:pt modelId="{9FA649B3-17A8-4DFF-9BFA-C8668BD06F0E}" type="parTrans" cxnId="{B1FBADB5-1A96-452F-984A-7C20E9B02825}">
      <dgm:prSet/>
      <dgm:spPr/>
      <dgm:t>
        <a:bodyPr/>
        <a:lstStyle/>
        <a:p>
          <a:endParaRPr lang="en-US"/>
        </a:p>
      </dgm:t>
    </dgm:pt>
    <dgm:pt modelId="{2C6A599B-1EDD-4359-BF5D-F2E272129A38}" type="sibTrans" cxnId="{B1FBADB5-1A96-452F-984A-7C20E9B02825}">
      <dgm:prSet/>
      <dgm:spPr/>
      <dgm:t>
        <a:bodyPr/>
        <a:lstStyle/>
        <a:p>
          <a:endParaRPr lang="en-US"/>
        </a:p>
      </dgm:t>
    </dgm:pt>
    <dgm:pt modelId="{D89F1048-6853-4728-AE58-AB5B3423F34D}">
      <dgm:prSet/>
      <dgm:spPr/>
      <dgm:t>
        <a:bodyPr/>
        <a:lstStyle/>
        <a:p>
          <a:r>
            <a:rPr lang="en-US"/>
            <a:t>IET is fast, efficient and relatively low cost compared to destructive mechanical testing</a:t>
          </a:r>
        </a:p>
      </dgm:t>
    </dgm:pt>
    <dgm:pt modelId="{82B597ED-1510-41E8-9994-FC845E2CEE7A}" type="parTrans" cxnId="{7C7A6207-59C0-4583-ACF8-4B12801DC210}">
      <dgm:prSet/>
      <dgm:spPr/>
      <dgm:t>
        <a:bodyPr/>
        <a:lstStyle/>
        <a:p>
          <a:endParaRPr lang="en-US"/>
        </a:p>
      </dgm:t>
    </dgm:pt>
    <dgm:pt modelId="{18348B2D-E916-46D1-827C-DD1D27C48D9F}" type="sibTrans" cxnId="{7C7A6207-59C0-4583-ACF8-4B12801DC210}">
      <dgm:prSet/>
      <dgm:spPr/>
      <dgm:t>
        <a:bodyPr/>
        <a:lstStyle/>
        <a:p>
          <a:endParaRPr lang="en-US"/>
        </a:p>
      </dgm:t>
    </dgm:pt>
    <dgm:pt modelId="{FD5C43DD-09D1-4A68-BC11-510013E51DF4}">
      <dgm:prSet/>
      <dgm:spPr/>
      <dgm:t>
        <a:bodyPr/>
        <a:lstStyle/>
        <a:p>
          <a:r>
            <a:rPr lang="en-US" dirty="0"/>
            <a:t>IET is suited to R&amp;D, QC/QA…</a:t>
          </a:r>
        </a:p>
      </dgm:t>
    </dgm:pt>
    <dgm:pt modelId="{3EF657E3-5DB0-4F01-AE4C-09720B8E6D05}" type="parTrans" cxnId="{5089B851-D01E-4D82-924A-EAD296313A14}">
      <dgm:prSet/>
      <dgm:spPr/>
      <dgm:t>
        <a:bodyPr/>
        <a:lstStyle/>
        <a:p>
          <a:endParaRPr lang="en-US"/>
        </a:p>
      </dgm:t>
    </dgm:pt>
    <dgm:pt modelId="{816D31EE-CB42-4036-BC71-FE9401DF3CF4}" type="sibTrans" cxnId="{5089B851-D01E-4D82-924A-EAD296313A14}">
      <dgm:prSet/>
      <dgm:spPr/>
      <dgm:t>
        <a:bodyPr/>
        <a:lstStyle/>
        <a:p>
          <a:endParaRPr lang="en-US"/>
        </a:p>
      </dgm:t>
    </dgm:pt>
    <dgm:pt modelId="{F0247770-B781-41C9-B302-D79CFE101380}" type="pres">
      <dgm:prSet presAssocID="{D651C6D1-83BF-4C12-B2F3-CE45A2A9BA9F}" presName="Name0" presStyleCnt="0">
        <dgm:presLayoutVars>
          <dgm:chMax val="11"/>
          <dgm:chPref val="11"/>
          <dgm:dir/>
          <dgm:resizeHandles/>
        </dgm:presLayoutVars>
      </dgm:prSet>
      <dgm:spPr/>
    </dgm:pt>
    <dgm:pt modelId="{DC17A5A6-C22A-47DE-81C6-47219C626F63}" type="pres">
      <dgm:prSet presAssocID="{FD5C43DD-09D1-4A68-BC11-510013E51DF4}" presName="Accent4" presStyleCnt="0"/>
      <dgm:spPr/>
    </dgm:pt>
    <dgm:pt modelId="{46D36E7D-E418-41E6-A20A-169FA97E7C63}" type="pres">
      <dgm:prSet presAssocID="{FD5C43DD-09D1-4A68-BC11-510013E51DF4}" presName="Accent" presStyleLbl="node1" presStyleIdx="0" presStyleCnt="8"/>
      <dgm:spPr/>
    </dgm:pt>
    <dgm:pt modelId="{67FD8679-1FCD-4A33-BF70-E2BDDB4EE9A2}" type="pres">
      <dgm:prSet presAssocID="{FD5C43DD-09D1-4A68-BC11-510013E51DF4}" presName="ParentBackground4" presStyleCnt="0"/>
      <dgm:spPr/>
    </dgm:pt>
    <dgm:pt modelId="{4F270F63-42DE-49EF-A8F4-E28200E87B0D}" type="pres">
      <dgm:prSet presAssocID="{FD5C43DD-09D1-4A68-BC11-510013E51DF4}" presName="ParentBackground" presStyleLbl="node1" presStyleIdx="1" presStyleCnt="8"/>
      <dgm:spPr/>
    </dgm:pt>
    <dgm:pt modelId="{9333BC36-25B4-46CC-B78B-9A85C2AEFDEF}" type="pres">
      <dgm:prSet presAssocID="{FD5C43DD-09D1-4A68-BC11-510013E51DF4}" presName="Parent4" presStyleLbl="fgAcc0" presStyleIdx="0" presStyleCnt="0">
        <dgm:presLayoutVars>
          <dgm:chMax val="1"/>
          <dgm:chPref val="1"/>
          <dgm:bulletEnabled val="1"/>
        </dgm:presLayoutVars>
      </dgm:prSet>
      <dgm:spPr/>
    </dgm:pt>
    <dgm:pt modelId="{585714A9-D6B1-4D4B-8849-AD54149FB9E0}" type="pres">
      <dgm:prSet presAssocID="{D89F1048-6853-4728-AE58-AB5B3423F34D}" presName="Accent3" presStyleCnt="0"/>
      <dgm:spPr/>
    </dgm:pt>
    <dgm:pt modelId="{DE150A9F-DED7-4EFB-9DE3-1F3E2E767D4E}" type="pres">
      <dgm:prSet presAssocID="{D89F1048-6853-4728-AE58-AB5B3423F34D}" presName="Accent" presStyleLbl="node1" presStyleIdx="2" presStyleCnt="8"/>
      <dgm:spPr/>
    </dgm:pt>
    <dgm:pt modelId="{19E316B9-C147-476C-919B-0E5DC9B5EA6F}" type="pres">
      <dgm:prSet presAssocID="{D89F1048-6853-4728-AE58-AB5B3423F34D}" presName="ParentBackground3" presStyleCnt="0"/>
      <dgm:spPr/>
    </dgm:pt>
    <dgm:pt modelId="{83E769E3-0FAC-4704-9434-83944D29EA4D}" type="pres">
      <dgm:prSet presAssocID="{D89F1048-6853-4728-AE58-AB5B3423F34D}" presName="ParentBackground" presStyleLbl="node1" presStyleIdx="3" presStyleCnt="8"/>
      <dgm:spPr/>
    </dgm:pt>
    <dgm:pt modelId="{BDF5294F-1B6D-4A72-BB07-A5F3E2A26E78}" type="pres">
      <dgm:prSet presAssocID="{D89F1048-6853-4728-AE58-AB5B3423F34D}" presName="Parent3" presStyleLbl="fgAcc0" presStyleIdx="0" presStyleCnt="0">
        <dgm:presLayoutVars>
          <dgm:chMax val="1"/>
          <dgm:chPref val="1"/>
          <dgm:bulletEnabled val="1"/>
        </dgm:presLayoutVars>
      </dgm:prSet>
      <dgm:spPr/>
    </dgm:pt>
    <dgm:pt modelId="{39D916E6-2633-41D4-A243-4FEC106A4DCC}" type="pres">
      <dgm:prSet presAssocID="{A2371B2B-8359-4325-B2D5-344B8E8BC028}" presName="Accent2" presStyleCnt="0"/>
      <dgm:spPr/>
    </dgm:pt>
    <dgm:pt modelId="{49045F8C-D06E-4EC7-B208-04E76CE7E62F}" type="pres">
      <dgm:prSet presAssocID="{A2371B2B-8359-4325-B2D5-344B8E8BC028}" presName="Accent" presStyleLbl="node1" presStyleIdx="4" presStyleCnt="8"/>
      <dgm:spPr/>
    </dgm:pt>
    <dgm:pt modelId="{7C91C2DF-49E7-41C7-9532-F523E6581FA4}" type="pres">
      <dgm:prSet presAssocID="{A2371B2B-8359-4325-B2D5-344B8E8BC028}" presName="ParentBackground2" presStyleCnt="0"/>
      <dgm:spPr/>
    </dgm:pt>
    <dgm:pt modelId="{76C0ED63-060D-4342-88D1-C7B223C7C25C}" type="pres">
      <dgm:prSet presAssocID="{A2371B2B-8359-4325-B2D5-344B8E8BC028}" presName="ParentBackground" presStyleLbl="node1" presStyleIdx="5" presStyleCnt="8"/>
      <dgm:spPr/>
    </dgm:pt>
    <dgm:pt modelId="{498326D8-7C2E-4094-ACB8-80EC856E8666}" type="pres">
      <dgm:prSet presAssocID="{A2371B2B-8359-4325-B2D5-344B8E8BC028}" presName="Parent2" presStyleLbl="fgAcc0" presStyleIdx="0" presStyleCnt="0">
        <dgm:presLayoutVars>
          <dgm:chMax val="1"/>
          <dgm:chPref val="1"/>
          <dgm:bulletEnabled val="1"/>
        </dgm:presLayoutVars>
      </dgm:prSet>
      <dgm:spPr/>
    </dgm:pt>
    <dgm:pt modelId="{41F96329-4A08-4E72-83C1-A852440E079A}" type="pres">
      <dgm:prSet presAssocID="{24222D6D-6078-498C-A072-DB7155701CA8}" presName="Accent1" presStyleCnt="0"/>
      <dgm:spPr/>
    </dgm:pt>
    <dgm:pt modelId="{76F7845C-E20C-4875-A3A8-BCE0E50DF7E6}" type="pres">
      <dgm:prSet presAssocID="{24222D6D-6078-498C-A072-DB7155701CA8}" presName="Accent" presStyleLbl="node1" presStyleIdx="6" presStyleCnt="8"/>
      <dgm:spPr/>
    </dgm:pt>
    <dgm:pt modelId="{85A08123-838C-48EA-B08E-3DF0E41C21C5}" type="pres">
      <dgm:prSet presAssocID="{24222D6D-6078-498C-A072-DB7155701CA8}" presName="ParentBackground1" presStyleCnt="0"/>
      <dgm:spPr/>
    </dgm:pt>
    <dgm:pt modelId="{8B114228-C94E-44D9-93B0-C7BE4AC9A589}" type="pres">
      <dgm:prSet presAssocID="{24222D6D-6078-498C-A072-DB7155701CA8}" presName="ParentBackground" presStyleLbl="node1" presStyleIdx="7" presStyleCnt="8"/>
      <dgm:spPr/>
    </dgm:pt>
    <dgm:pt modelId="{E7AB245F-DA26-4A7E-BAF0-BE8445331ED0}" type="pres">
      <dgm:prSet presAssocID="{24222D6D-6078-498C-A072-DB7155701CA8}" presName="Parent1" presStyleLbl="fgAcc0" presStyleIdx="0" presStyleCnt="0">
        <dgm:presLayoutVars>
          <dgm:chMax val="1"/>
          <dgm:chPref val="1"/>
          <dgm:bulletEnabled val="1"/>
        </dgm:presLayoutVars>
      </dgm:prSet>
      <dgm:spPr/>
    </dgm:pt>
  </dgm:ptLst>
  <dgm:cxnLst>
    <dgm:cxn modelId="{7C7A6207-59C0-4583-ACF8-4B12801DC210}" srcId="{D651C6D1-83BF-4C12-B2F3-CE45A2A9BA9F}" destId="{D89F1048-6853-4728-AE58-AB5B3423F34D}" srcOrd="2" destOrd="0" parTransId="{82B597ED-1510-41E8-9994-FC845E2CEE7A}" sibTransId="{18348B2D-E916-46D1-827C-DD1D27C48D9F}"/>
    <dgm:cxn modelId="{F12F8E2F-7E5D-4FAC-8858-3644FF3D8904}" type="presOf" srcId="{A2371B2B-8359-4325-B2D5-344B8E8BC028}" destId="{498326D8-7C2E-4094-ACB8-80EC856E8666}" srcOrd="1" destOrd="0" presId="urn:microsoft.com/office/officeart/2018/layout/CircleProcess"/>
    <dgm:cxn modelId="{E66CE364-BB9A-41A2-92B6-16970A81F30A}" type="presOf" srcId="{D89F1048-6853-4728-AE58-AB5B3423F34D}" destId="{83E769E3-0FAC-4704-9434-83944D29EA4D}" srcOrd="0" destOrd="0" presId="urn:microsoft.com/office/officeart/2018/layout/CircleProcess"/>
    <dgm:cxn modelId="{45EB5067-8EB7-4D4D-B95C-F0928DD59FB7}" type="presOf" srcId="{24222D6D-6078-498C-A072-DB7155701CA8}" destId="{E7AB245F-DA26-4A7E-BAF0-BE8445331ED0}" srcOrd="1" destOrd="0" presId="urn:microsoft.com/office/officeart/2018/layout/CircleProcess"/>
    <dgm:cxn modelId="{B2DC1A68-95A0-4696-9E88-F6CEB6B2CCEB}" type="presOf" srcId="{D89F1048-6853-4728-AE58-AB5B3423F34D}" destId="{BDF5294F-1B6D-4A72-BB07-A5F3E2A26E78}" srcOrd="1" destOrd="0" presId="urn:microsoft.com/office/officeart/2018/layout/CircleProcess"/>
    <dgm:cxn modelId="{5089B851-D01E-4D82-924A-EAD296313A14}" srcId="{D651C6D1-83BF-4C12-B2F3-CE45A2A9BA9F}" destId="{FD5C43DD-09D1-4A68-BC11-510013E51DF4}" srcOrd="3" destOrd="0" parTransId="{3EF657E3-5DB0-4F01-AE4C-09720B8E6D05}" sibTransId="{816D31EE-CB42-4036-BC71-FE9401DF3CF4}"/>
    <dgm:cxn modelId="{4FF41559-3870-4101-AD71-D6ADF1254610}" type="presOf" srcId="{A2371B2B-8359-4325-B2D5-344B8E8BC028}" destId="{76C0ED63-060D-4342-88D1-C7B223C7C25C}" srcOrd="0" destOrd="0" presId="urn:microsoft.com/office/officeart/2018/layout/CircleProcess"/>
    <dgm:cxn modelId="{407315A2-C29B-48E0-BCF3-93D5A3337365}" type="presOf" srcId="{FD5C43DD-09D1-4A68-BC11-510013E51DF4}" destId="{4F270F63-42DE-49EF-A8F4-E28200E87B0D}" srcOrd="0" destOrd="0" presId="urn:microsoft.com/office/officeart/2018/layout/CircleProcess"/>
    <dgm:cxn modelId="{B1FBADB5-1A96-452F-984A-7C20E9B02825}" srcId="{D651C6D1-83BF-4C12-B2F3-CE45A2A9BA9F}" destId="{A2371B2B-8359-4325-B2D5-344B8E8BC028}" srcOrd="1" destOrd="0" parTransId="{9FA649B3-17A8-4DFF-9BFA-C8668BD06F0E}" sibTransId="{2C6A599B-1EDD-4359-BF5D-F2E272129A38}"/>
    <dgm:cxn modelId="{CE81F2CD-3C79-47FE-B136-E1F8AB6F5E0B}" type="presOf" srcId="{FD5C43DD-09D1-4A68-BC11-510013E51DF4}" destId="{9333BC36-25B4-46CC-B78B-9A85C2AEFDEF}" srcOrd="1" destOrd="0" presId="urn:microsoft.com/office/officeart/2018/layout/CircleProcess"/>
    <dgm:cxn modelId="{DB2FCED0-5F1B-4ABD-8750-7B436D46694F}" type="presOf" srcId="{24222D6D-6078-498C-A072-DB7155701CA8}" destId="{8B114228-C94E-44D9-93B0-C7BE4AC9A589}" srcOrd="0" destOrd="0" presId="urn:microsoft.com/office/officeart/2018/layout/CircleProcess"/>
    <dgm:cxn modelId="{FFE965D6-8C57-4E16-9475-8F14C0F29B84}" srcId="{D651C6D1-83BF-4C12-B2F3-CE45A2A9BA9F}" destId="{24222D6D-6078-498C-A072-DB7155701CA8}" srcOrd="0" destOrd="0" parTransId="{2B8F6A24-AD87-4A89-85CD-1DD9B5B13E00}" sibTransId="{3F6E3B6A-FC37-42C0-A8C6-F56F98B9F2FD}"/>
    <dgm:cxn modelId="{324BA7F0-D1B6-4662-BC5A-E28DB7EC4817}" type="presOf" srcId="{D651C6D1-83BF-4C12-B2F3-CE45A2A9BA9F}" destId="{F0247770-B781-41C9-B302-D79CFE101380}" srcOrd="0" destOrd="0" presId="urn:microsoft.com/office/officeart/2018/layout/CircleProcess"/>
    <dgm:cxn modelId="{56315A3D-5C04-42F3-A91C-B56E7AAA319D}" type="presParOf" srcId="{F0247770-B781-41C9-B302-D79CFE101380}" destId="{DC17A5A6-C22A-47DE-81C6-47219C626F63}" srcOrd="0" destOrd="0" presId="urn:microsoft.com/office/officeart/2018/layout/CircleProcess"/>
    <dgm:cxn modelId="{286F3E69-7412-4B52-B173-D1298471BC8F}" type="presParOf" srcId="{DC17A5A6-C22A-47DE-81C6-47219C626F63}" destId="{46D36E7D-E418-41E6-A20A-169FA97E7C63}" srcOrd="0" destOrd="0" presId="urn:microsoft.com/office/officeart/2018/layout/CircleProcess"/>
    <dgm:cxn modelId="{A7D53626-A78B-48DB-B803-F436DAD1096E}" type="presParOf" srcId="{F0247770-B781-41C9-B302-D79CFE101380}" destId="{67FD8679-1FCD-4A33-BF70-E2BDDB4EE9A2}" srcOrd="1" destOrd="0" presId="urn:microsoft.com/office/officeart/2018/layout/CircleProcess"/>
    <dgm:cxn modelId="{18687909-3BFE-4551-846A-EAA2B6B7D7A6}" type="presParOf" srcId="{67FD8679-1FCD-4A33-BF70-E2BDDB4EE9A2}" destId="{4F270F63-42DE-49EF-A8F4-E28200E87B0D}" srcOrd="0" destOrd="0" presId="urn:microsoft.com/office/officeart/2018/layout/CircleProcess"/>
    <dgm:cxn modelId="{C003DD11-1981-4816-B81E-29741B3E7D63}" type="presParOf" srcId="{F0247770-B781-41C9-B302-D79CFE101380}" destId="{9333BC36-25B4-46CC-B78B-9A85C2AEFDEF}" srcOrd="2" destOrd="0" presId="urn:microsoft.com/office/officeart/2018/layout/CircleProcess"/>
    <dgm:cxn modelId="{7BEF5FB3-5E36-4205-BCD5-A07CF11F5967}" type="presParOf" srcId="{F0247770-B781-41C9-B302-D79CFE101380}" destId="{585714A9-D6B1-4D4B-8849-AD54149FB9E0}" srcOrd="3" destOrd="0" presId="urn:microsoft.com/office/officeart/2018/layout/CircleProcess"/>
    <dgm:cxn modelId="{91CD3F3F-9E96-475A-9079-2D47C71D3BC0}" type="presParOf" srcId="{585714A9-D6B1-4D4B-8849-AD54149FB9E0}" destId="{DE150A9F-DED7-4EFB-9DE3-1F3E2E767D4E}" srcOrd="0" destOrd="0" presId="urn:microsoft.com/office/officeart/2018/layout/CircleProcess"/>
    <dgm:cxn modelId="{C2852D03-B424-4B73-B75C-2F638541DCDE}" type="presParOf" srcId="{F0247770-B781-41C9-B302-D79CFE101380}" destId="{19E316B9-C147-476C-919B-0E5DC9B5EA6F}" srcOrd="4" destOrd="0" presId="urn:microsoft.com/office/officeart/2018/layout/CircleProcess"/>
    <dgm:cxn modelId="{C6DB7FD6-9A15-4F83-969D-9CCB062A8EC0}" type="presParOf" srcId="{19E316B9-C147-476C-919B-0E5DC9B5EA6F}" destId="{83E769E3-0FAC-4704-9434-83944D29EA4D}" srcOrd="0" destOrd="0" presId="urn:microsoft.com/office/officeart/2018/layout/CircleProcess"/>
    <dgm:cxn modelId="{9AFDD8A7-11F9-4351-AA26-6DBBA8182E3A}" type="presParOf" srcId="{F0247770-B781-41C9-B302-D79CFE101380}" destId="{BDF5294F-1B6D-4A72-BB07-A5F3E2A26E78}" srcOrd="5" destOrd="0" presId="urn:microsoft.com/office/officeart/2018/layout/CircleProcess"/>
    <dgm:cxn modelId="{EAF5E8E1-35BC-4227-B66B-496E49BCEC5C}" type="presParOf" srcId="{F0247770-B781-41C9-B302-D79CFE101380}" destId="{39D916E6-2633-41D4-A243-4FEC106A4DCC}" srcOrd="6" destOrd="0" presId="urn:microsoft.com/office/officeart/2018/layout/CircleProcess"/>
    <dgm:cxn modelId="{05BB8ED0-5552-46DA-94A5-E20026AF763A}" type="presParOf" srcId="{39D916E6-2633-41D4-A243-4FEC106A4DCC}" destId="{49045F8C-D06E-4EC7-B208-04E76CE7E62F}" srcOrd="0" destOrd="0" presId="urn:microsoft.com/office/officeart/2018/layout/CircleProcess"/>
    <dgm:cxn modelId="{FF9F95B5-B45C-42B3-98A3-30EF176CB6B8}" type="presParOf" srcId="{F0247770-B781-41C9-B302-D79CFE101380}" destId="{7C91C2DF-49E7-41C7-9532-F523E6581FA4}" srcOrd="7" destOrd="0" presId="urn:microsoft.com/office/officeart/2018/layout/CircleProcess"/>
    <dgm:cxn modelId="{4B0956F6-456B-4D6E-86E5-82AED49CCF0F}" type="presParOf" srcId="{7C91C2DF-49E7-41C7-9532-F523E6581FA4}" destId="{76C0ED63-060D-4342-88D1-C7B223C7C25C}" srcOrd="0" destOrd="0" presId="urn:microsoft.com/office/officeart/2018/layout/CircleProcess"/>
    <dgm:cxn modelId="{AE52B8DE-6B4B-40BC-98C7-CF32D00B1855}" type="presParOf" srcId="{F0247770-B781-41C9-B302-D79CFE101380}" destId="{498326D8-7C2E-4094-ACB8-80EC856E8666}" srcOrd="8" destOrd="0" presId="urn:microsoft.com/office/officeart/2018/layout/CircleProcess"/>
    <dgm:cxn modelId="{1CAF52A6-F78D-4433-8526-8E71B01124F7}" type="presParOf" srcId="{F0247770-B781-41C9-B302-D79CFE101380}" destId="{41F96329-4A08-4E72-83C1-A852440E079A}" srcOrd="9" destOrd="0" presId="urn:microsoft.com/office/officeart/2018/layout/CircleProcess"/>
    <dgm:cxn modelId="{C5A08FAA-BB89-4171-AA4D-F576B1329454}" type="presParOf" srcId="{41F96329-4A08-4E72-83C1-A852440E079A}" destId="{76F7845C-E20C-4875-A3A8-BCE0E50DF7E6}" srcOrd="0" destOrd="0" presId="urn:microsoft.com/office/officeart/2018/layout/CircleProcess"/>
    <dgm:cxn modelId="{4AD3E944-E97A-4CE5-BF79-47CBAB928D08}" type="presParOf" srcId="{F0247770-B781-41C9-B302-D79CFE101380}" destId="{85A08123-838C-48EA-B08E-3DF0E41C21C5}" srcOrd="10" destOrd="0" presId="urn:microsoft.com/office/officeart/2018/layout/CircleProcess"/>
    <dgm:cxn modelId="{551346E5-1706-4E13-A451-9D0BA34D8D1A}" type="presParOf" srcId="{85A08123-838C-48EA-B08E-3DF0E41C21C5}" destId="{8B114228-C94E-44D9-93B0-C7BE4AC9A589}" srcOrd="0" destOrd="0" presId="urn:microsoft.com/office/officeart/2018/layout/CircleProcess"/>
    <dgm:cxn modelId="{C4FB7725-BDE4-43A0-9A09-47907A23C2E9}" type="presParOf" srcId="{F0247770-B781-41C9-B302-D79CFE101380}" destId="{E7AB245F-DA26-4A7E-BAF0-BE8445331ED0}"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E7D-E418-41E6-A20A-169FA97E7C63}">
      <dsp:nvSpPr>
        <dsp:cNvPr id="0" name=""/>
        <dsp:cNvSpPr/>
      </dsp:nvSpPr>
      <dsp:spPr>
        <a:xfrm>
          <a:off x="7196217" y="799031"/>
          <a:ext cx="2116896" cy="21170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70F63-42DE-49EF-A8F4-E28200E87B0D}">
      <dsp:nvSpPr>
        <dsp:cNvPr id="0" name=""/>
        <dsp:cNvSpPr/>
      </dsp:nvSpPr>
      <dsp:spPr>
        <a:xfrm>
          <a:off x="7267023" y="869610"/>
          <a:ext cx="1976194" cy="19758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IET is suited to R&amp;D, QC/QA…</a:t>
          </a:r>
        </a:p>
      </dsp:txBody>
      <dsp:txXfrm>
        <a:off x="7549336" y="1151927"/>
        <a:ext cx="1411567" cy="1411213"/>
      </dsp:txXfrm>
    </dsp:sp>
    <dsp:sp modelId="{DE150A9F-DED7-4EFB-9DE3-1F3E2E767D4E}">
      <dsp:nvSpPr>
        <dsp:cNvPr id="0" name=""/>
        <dsp:cNvSpPr/>
      </dsp:nvSpPr>
      <dsp:spPr>
        <a:xfrm rot="2700000">
          <a:off x="4999420" y="798882"/>
          <a:ext cx="2116931" cy="211693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769E3-0FAC-4704-9434-83944D29EA4D}">
      <dsp:nvSpPr>
        <dsp:cNvPr id="0" name=""/>
        <dsp:cNvSpPr/>
      </dsp:nvSpPr>
      <dsp:spPr>
        <a:xfrm>
          <a:off x="5079321" y="869610"/>
          <a:ext cx="1976194" cy="19758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is fast, efficient and relatively low cost compared to destructive mechanical testing</a:t>
          </a:r>
        </a:p>
      </dsp:txBody>
      <dsp:txXfrm>
        <a:off x="5361634" y="1151927"/>
        <a:ext cx="1411567" cy="1411213"/>
      </dsp:txXfrm>
    </dsp:sp>
    <dsp:sp modelId="{49045F8C-D06E-4EC7-B208-04E76CE7E62F}">
      <dsp:nvSpPr>
        <dsp:cNvPr id="0" name=""/>
        <dsp:cNvSpPr/>
      </dsp:nvSpPr>
      <dsp:spPr>
        <a:xfrm rot="2700000">
          <a:off x="2820796" y="798882"/>
          <a:ext cx="2116931" cy="211693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0ED63-060D-4342-88D1-C7B223C7C25C}">
      <dsp:nvSpPr>
        <dsp:cNvPr id="0" name=""/>
        <dsp:cNvSpPr/>
      </dsp:nvSpPr>
      <dsp:spPr>
        <a:xfrm>
          <a:off x="2891618" y="869610"/>
          <a:ext cx="1976194" cy="19758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can be used over a variety of testing environments (high/low temperatures, humidity…)</a:t>
          </a:r>
        </a:p>
      </dsp:txBody>
      <dsp:txXfrm>
        <a:off x="3173932" y="1151927"/>
        <a:ext cx="1411567" cy="1411213"/>
      </dsp:txXfrm>
    </dsp:sp>
    <dsp:sp modelId="{76F7845C-E20C-4875-A3A8-BCE0E50DF7E6}">
      <dsp:nvSpPr>
        <dsp:cNvPr id="0" name=""/>
        <dsp:cNvSpPr/>
      </dsp:nvSpPr>
      <dsp:spPr>
        <a:xfrm rot="2700000">
          <a:off x="633093" y="798882"/>
          <a:ext cx="2116931" cy="211693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14228-C94E-44D9-93B0-C7BE4AC9A589}">
      <dsp:nvSpPr>
        <dsp:cNvPr id="0" name=""/>
        <dsp:cNvSpPr/>
      </dsp:nvSpPr>
      <dsp:spPr>
        <a:xfrm>
          <a:off x="703916" y="869610"/>
          <a:ext cx="1976194" cy="19758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IET is ideally suited for measuring the changes in elastic properties during firing</a:t>
          </a:r>
        </a:p>
      </dsp:txBody>
      <dsp:txXfrm>
        <a:off x="986230" y="1151927"/>
        <a:ext cx="1411567" cy="1411213"/>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32EFD-C274-4868-91D6-0E2CBFC7C512}"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7BC77-E41F-47F2-9B98-82AB6BD5BD23}" type="slidenum">
              <a:rPr lang="en-US" smtClean="0"/>
              <a:t>‹#›</a:t>
            </a:fld>
            <a:endParaRPr lang="en-US"/>
          </a:p>
        </p:txBody>
      </p:sp>
    </p:spTree>
    <p:extLst>
      <p:ext uri="{BB962C8B-B14F-4D97-AF65-F5344CB8AC3E}">
        <p14:creationId xmlns:p14="http://schemas.microsoft.com/office/powerpoint/2010/main" val="314899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C851-BE47-4BF7-9D19-CA760CE2A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9A409-2176-41AE-8A8E-AA564D161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08011A-B4F4-46F8-8A02-2DAFBF803B70}"/>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AB60E128-FD06-497B-898C-C85EAE204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5B20C-DBE4-4782-9626-A85AA9993F5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04292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4F81-D78D-40C4-9FC0-9209AE9E8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38B2A-20FE-402E-B665-95D6481AB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7DEC2-4FD0-407A-8C45-2555BE13FBAA}"/>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9669B29C-9D9C-4917-8609-A1C3B122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26D46-488B-4C75-AA8C-6040D15886FF}"/>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3485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ABDC2-6F2B-4E80-A0B0-09122D4AC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720C6-E56F-4DAE-AD89-EAF232975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4AA80-3FC1-450D-A0A1-214C79B96EDF}"/>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DDC0FB2A-01E1-4729-BFE3-FE6F93A1A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43B7-56F4-4E4E-AFBC-0EE9120BBF23}"/>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87327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E319-FA78-4EEC-9007-F894CAD10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99804-DC93-4773-86B6-62BC345D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E8CE7-D9D6-4545-BDD8-0B7DC2543364}"/>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9B34581B-90FE-408D-9187-F1F959857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50D05-91AE-423F-89B6-756A324FBDD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1849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A4B-3AAD-48CD-B437-BB299B4A72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3F293-07F1-40F5-890E-E57D6D0A9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5644C-A01C-4AF7-94D1-8880497038B3}"/>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DDEE1581-BFF6-4002-9425-4AF167A4D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38B6D-633D-446B-B52F-CE21D4041B11}"/>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38423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D148-981C-4DAD-8020-3A81C7B04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5DFC0-7919-4250-A2F2-BDFEDBA82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9D6BF-5ACF-4E69-926A-535E018A7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102C7-DF7F-4B42-9EDC-25CA70D8C0BD}"/>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6" name="Footer Placeholder 5">
            <a:extLst>
              <a:ext uri="{FF2B5EF4-FFF2-40B4-BE49-F238E27FC236}">
                <a16:creationId xmlns:a16="http://schemas.microsoft.com/office/drawing/2014/main" id="{4109EE3F-B21B-439A-98AA-6F044612A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768FC-18AA-4FA4-B29D-B6C41603E69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9137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331A-BFF9-4C41-9E15-A567C96B7E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0A169-6E70-48B9-99D3-5AF430A81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C536C-C7E9-4566-8DF1-B4FA7E4E9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FA6A4-3A44-474E-89CF-234E56F3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EA7EE-5587-49A0-8F9B-7F2C8CB63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F75D7-1328-48A0-A8B7-85CC585BE91D}"/>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8" name="Footer Placeholder 7">
            <a:extLst>
              <a:ext uri="{FF2B5EF4-FFF2-40B4-BE49-F238E27FC236}">
                <a16:creationId xmlns:a16="http://schemas.microsoft.com/office/drawing/2014/main" id="{B61FD6CF-1457-47AE-AC7F-0FD8899CB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4FAC0-D056-4044-8144-C2ABBBAF8E1C}"/>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08770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2C24-AD41-4891-8232-15B66E3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5A880D-1F0E-4039-9CD4-65459F7F64E2}"/>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4" name="Footer Placeholder 3">
            <a:extLst>
              <a:ext uri="{FF2B5EF4-FFF2-40B4-BE49-F238E27FC236}">
                <a16:creationId xmlns:a16="http://schemas.microsoft.com/office/drawing/2014/main" id="{06762928-B6BB-474D-871E-4F7F9A8D5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3F360-FF93-42D7-A341-BAEEE4EB2FA7}"/>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921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CA6F0-EAE7-4D53-8C52-D23B54739BA3}"/>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3" name="Footer Placeholder 2">
            <a:extLst>
              <a:ext uri="{FF2B5EF4-FFF2-40B4-BE49-F238E27FC236}">
                <a16:creationId xmlns:a16="http://schemas.microsoft.com/office/drawing/2014/main" id="{836DDA2C-CE32-4F6C-AF48-7D17C4B98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278AE-E8A8-4AA8-88A7-432A7C866D58}"/>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45958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0BDD-197D-4FDD-B1D2-81495EAB1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3E1FB-759D-470A-84B3-644BC6D48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59FD2-6C11-4396-B55F-5977C18CD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4AA68-4443-4AD2-B8F4-727EF110A9BA}"/>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6" name="Footer Placeholder 5">
            <a:extLst>
              <a:ext uri="{FF2B5EF4-FFF2-40B4-BE49-F238E27FC236}">
                <a16:creationId xmlns:a16="http://schemas.microsoft.com/office/drawing/2014/main" id="{6FB71747-D0D0-4A05-8EC5-A127A2148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1D8E2-3148-4C2B-8F64-5FAE15D0011D}"/>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56087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AFC9-D092-4C01-A428-994189AB3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6D2F6E-4484-4BF7-B453-F46CCD6D1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BC1AC-E030-4835-871E-07AC74B8E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ABE59-9F58-40E6-A58F-059C832C8C7F}"/>
              </a:ext>
            </a:extLst>
          </p:cNvPr>
          <p:cNvSpPr>
            <a:spLocks noGrp="1"/>
          </p:cNvSpPr>
          <p:nvPr>
            <p:ph type="dt" sz="half" idx="10"/>
          </p:nvPr>
        </p:nvSpPr>
        <p:spPr/>
        <p:txBody>
          <a:bodyPr/>
          <a:lstStyle/>
          <a:p>
            <a:fld id="{069F50FD-8374-4771-ABA0-F28EF70525CC}" type="datetimeFigureOut">
              <a:rPr lang="en-US" smtClean="0"/>
              <a:t>3/21/2023</a:t>
            </a:fld>
            <a:endParaRPr lang="en-US"/>
          </a:p>
        </p:txBody>
      </p:sp>
      <p:sp>
        <p:nvSpPr>
          <p:cNvPr id="6" name="Footer Placeholder 5">
            <a:extLst>
              <a:ext uri="{FF2B5EF4-FFF2-40B4-BE49-F238E27FC236}">
                <a16:creationId xmlns:a16="http://schemas.microsoft.com/office/drawing/2014/main" id="{BF6A3990-FD52-437D-B485-A80D47D0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984FA-EDB8-4496-9302-1FC0CEDE321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21177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94C7A-57DE-4EE3-919B-C3BD3F969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5811A-AF12-496A-A87E-7E9F06A57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CAC8B-FD1B-4D42-BF14-D6798432B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50FD-8374-4771-ABA0-F28EF70525CC}" type="datetimeFigureOut">
              <a:rPr lang="en-US" smtClean="0"/>
              <a:t>3/21/2023</a:t>
            </a:fld>
            <a:endParaRPr lang="en-US"/>
          </a:p>
        </p:txBody>
      </p:sp>
      <p:sp>
        <p:nvSpPr>
          <p:cNvPr id="5" name="Footer Placeholder 4">
            <a:extLst>
              <a:ext uri="{FF2B5EF4-FFF2-40B4-BE49-F238E27FC236}">
                <a16:creationId xmlns:a16="http://schemas.microsoft.com/office/drawing/2014/main" id="{5D6076BF-E8A5-4487-AEE9-66E8A6046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192B0-42A0-41D8-B9B9-29C320F2B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6445F-47D9-4680-89C6-EC634B32BA9D}" type="slidenum">
              <a:rPr lang="en-US" smtClean="0"/>
              <a:t>‹#›</a:t>
            </a:fld>
            <a:endParaRPr lang="en-US"/>
          </a:p>
        </p:txBody>
      </p:sp>
    </p:spTree>
    <p:extLst>
      <p:ext uri="{BB962C8B-B14F-4D97-AF65-F5344CB8AC3E}">
        <p14:creationId xmlns:p14="http://schemas.microsoft.com/office/powerpoint/2010/main" val="343793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buzzmac.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linkedin.com/in/paul-bosomworth-78151514"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18">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D9EAC1-7158-46CD-99BD-AFD58D3EAA0D}"/>
              </a:ext>
            </a:extLst>
          </p:cNvPr>
          <p:cNvSpPr>
            <a:spLocks noGrp="1"/>
          </p:cNvSpPr>
          <p:nvPr>
            <p:ph type="ctrTitle"/>
          </p:nvPr>
        </p:nvSpPr>
        <p:spPr>
          <a:xfrm>
            <a:off x="767290" y="1289146"/>
            <a:ext cx="4153626" cy="4279709"/>
          </a:xfrm>
        </p:spPr>
        <p:txBody>
          <a:bodyPr vert="horz" lIns="91440" tIns="45720" rIns="91440" bIns="45720" rtlCol="0" anchor="ctr">
            <a:normAutofit/>
          </a:bodyPr>
          <a:lstStyle/>
          <a:p>
            <a:pPr algn="r"/>
            <a:r>
              <a:rPr lang="en-US" sz="5400" kern="1200" dirty="0">
                <a:solidFill>
                  <a:schemeClr val="bg1"/>
                </a:solidFill>
                <a:latin typeface="+mj-lt"/>
                <a:ea typeface="+mj-ea"/>
                <a:cs typeface="+mj-cs"/>
              </a:rPr>
              <a:t>Impulse Excitation</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Technique</a:t>
            </a:r>
          </a:p>
        </p:txBody>
      </p:sp>
      <p:grpSp>
        <p:nvGrpSpPr>
          <p:cNvPr id="57" name="Group 20">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2"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8"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ubtitle 2">
            <a:extLst>
              <a:ext uri="{FF2B5EF4-FFF2-40B4-BE49-F238E27FC236}">
                <a16:creationId xmlns:a16="http://schemas.microsoft.com/office/drawing/2014/main" id="{8022BBE8-7EC6-4A57-BC95-895A2907EF03}"/>
              </a:ext>
            </a:extLst>
          </p:cNvPr>
          <p:cNvSpPr>
            <a:spLocks noGrp="1"/>
          </p:cNvSpPr>
          <p:nvPr>
            <p:ph type="subTitle" idx="1"/>
          </p:nvPr>
        </p:nvSpPr>
        <p:spPr>
          <a:xfrm>
            <a:off x="6211535" y="2115857"/>
            <a:ext cx="5830786" cy="3148798"/>
          </a:xfrm>
        </p:spPr>
        <p:txBody>
          <a:bodyPr vert="horz" lIns="91440" tIns="45720" rIns="91440" bIns="45720" rtlCol="0" anchor="ctr">
            <a:normAutofit/>
          </a:bodyPr>
          <a:lstStyle/>
          <a:p>
            <a:pPr algn="l"/>
            <a:r>
              <a:rPr lang="en-US" sz="3200" dirty="0"/>
              <a:t>Impulse Excitation Testing of Green Ceramics During Firing</a:t>
            </a:r>
            <a:br>
              <a:rPr lang="en-US" dirty="0"/>
            </a:br>
            <a:br>
              <a:rPr lang="en-US" dirty="0"/>
            </a:br>
            <a:r>
              <a:rPr lang="en-US" dirty="0"/>
              <a:t>Paul Bosomworth</a:t>
            </a:r>
            <a:br>
              <a:rPr lang="en-US" dirty="0"/>
            </a:br>
            <a:r>
              <a:rPr lang="en-US" dirty="0"/>
              <a:t>President/CEO</a:t>
            </a:r>
            <a:br>
              <a:rPr lang="en-US" dirty="0"/>
            </a:br>
            <a:r>
              <a:rPr lang="en-US" dirty="0"/>
              <a:t>BuzzMac International, LLC</a:t>
            </a:r>
          </a:p>
        </p:txBody>
      </p:sp>
      <p:pic>
        <p:nvPicPr>
          <p:cNvPr id="7" name="Picture 6" descr="A picture containing text&#10;&#10;Description automatically generated">
            <a:extLst>
              <a:ext uri="{FF2B5EF4-FFF2-40B4-BE49-F238E27FC236}">
                <a16:creationId xmlns:a16="http://schemas.microsoft.com/office/drawing/2014/main" id="{46E16BDA-2387-4D91-BB5C-B97332B6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
        <p:nvSpPr>
          <p:cNvPr id="4" name="TextBox 3">
            <a:extLst>
              <a:ext uri="{FF2B5EF4-FFF2-40B4-BE49-F238E27FC236}">
                <a16:creationId xmlns:a16="http://schemas.microsoft.com/office/drawing/2014/main" id="{78E886F2-F3E7-4C13-A4EC-A8E6F343E5B8}"/>
              </a:ext>
            </a:extLst>
          </p:cNvPr>
          <p:cNvSpPr txBox="1"/>
          <p:nvPr/>
        </p:nvSpPr>
        <p:spPr>
          <a:xfrm>
            <a:off x="5413341" y="5872150"/>
            <a:ext cx="4503906" cy="830997"/>
          </a:xfrm>
          <a:prstGeom prst="rect">
            <a:avLst/>
          </a:prstGeom>
          <a:noFill/>
        </p:spPr>
        <p:txBody>
          <a:bodyPr wrap="square" rtlCol="0">
            <a:spAutoFit/>
          </a:bodyPr>
          <a:lstStyle/>
          <a:p>
            <a:r>
              <a:rPr lang="en-US" sz="1600" dirty="0"/>
              <a:t>Contact Info</a:t>
            </a:r>
          </a:p>
          <a:p>
            <a:r>
              <a:rPr lang="en-US" sz="1600" dirty="0"/>
              <a:t>Email: </a:t>
            </a:r>
            <a:r>
              <a:rPr lang="en-US" sz="1600" dirty="0">
                <a:hlinkClick r:id="rId3"/>
              </a:rPr>
              <a:t>paul@buzzmac.com</a:t>
            </a:r>
            <a:endParaRPr lang="en-US" sz="1600" dirty="0"/>
          </a:p>
          <a:p>
            <a:r>
              <a:rPr lang="en-US" sz="1600" dirty="0"/>
              <a:t>Ph: +1 (603) 835-3180</a:t>
            </a:r>
          </a:p>
        </p:txBody>
      </p:sp>
    </p:spTree>
    <p:extLst>
      <p:ext uri="{BB962C8B-B14F-4D97-AF65-F5344CB8AC3E}">
        <p14:creationId xmlns:p14="http://schemas.microsoft.com/office/powerpoint/2010/main" val="175689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F3CC9DEA-329A-42D4-A7D8-B258100F8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73" y="2199901"/>
            <a:ext cx="1442741" cy="914186"/>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558BAE05-A9CD-42D3-A037-E09231329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73" y="2936361"/>
            <a:ext cx="1442741" cy="914186"/>
          </a:xfrm>
          <a:prstGeom prst="rect">
            <a:avLst/>
          </a:prstGeom>
        </p:spPr>
      </p:pic>
      <p:pic>
        <p:nvPicPr>
          <p:cNvPr id="12" name="Picture 11" descr="A picture containing text, computer, computer, indoor&#10;&#10;Description automatically generated">
            <a:extLst>
              <a:ext uri="{FF2B5EF4-FFF2-40B4-BE49-F238E27FC236}">
                <a16:creationId xmlns:a16="http://schemas.microsoft.com/office/drawing/2014/main" id="{7CC0080F-F332-43E6-92B3-5095A983A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098" y="2257026"/>
            <a:ext cx="5654048" cy="4240536"/>
          </a:xfrm>
          <a:prstGeom prst="rect">
            <a:avLst/>
          </a:prstGeom>
        </p:spPr>
      </p:pic>
      <p:sp>
        <p:nvSpPr>
          <p:cNvPr id="17" name="TextBox 16">
            <a:extLst>
              <a:ext uri="{FF2B5EF4-FFF2-40B4-BE49-F238E27FC236}">
                <a16:creationId xmlns:a16="http://schemas.microsoft.com/office/drawing/2014/main" id="{115627B0-45A1-48FE-B508-1F704038E42C}"/>
              </a:ext>
            </a:extLst>
          </p:cNvPr>
          <p:cNvSpPr txBox="1"/>
          <p:nvPr/>
        </p:nvSpPr>
        <p:spPr>
          <a:xfrm>
            <a:off x="1149531" y="1296619"/>
            <a:ext cx="1232637" cy="830997"/>
          </a:xfrm>
          <a:prstGeom prst="rect">
            <a:avLst/>
          </a:prstGeom>
          <a:noFill/>
        </p:spPr>
        <p:txBody>
          <a:bodyPr wrap="square" rtlCol="0">
            <a:spAutoFit/>
          </a:bodyPr>
          <a:lstStyle/>
          <a:p>
            <a:pPr algn="ctr"/>
            <a:r>
              <a:rPr lang="en-US" sz="2400" dirty="0"/>
              <a:t>TAP</a:t>
            </a:r>
            <a:br>
              <a:rPr lang="en-US" sz="2400" dirty="0"/>
            </a:br>
            <a:r>
              <a:rPr lang="en-US" sz="2400" dirty="0"/>
              <a:t>Ceramic</a:t>
            </a:r>
          </a:p>
        </p:txBody>
      </p:sp>
      <p:sp>
        <p:nvSpPr>
          <p:cNvPr id="18" name="TextBox 17">
            <a:extLst>
              <a:ext uri="{FF2B5EF4-FFF2-40B4-BE49-F238E27FC236}">
                <a16:creationId xmlns:a16="http://schemas.microsoft.com/office/drawing/2014/main" id="{8A4F403E-13C2-48F0-B31C-D75A4CD72C52}"/>
              </a:ext>
            </a:extLst>
          </p:cNvPr>
          <p:cNvSpPr txBox="1"/>
          <p:nvPr/>
        </p:nvSpPr>
        <p:spPr>
          <a:xfrm>
            <a:off x="4341171" y="1296619"/>
            <a:ext cx="1745750" cy="830997"/>
          </a:xfrm>
          <a:prstGeom prst="rect">
            <a:avLst/>
          </a:prstGeom>
          <a:noFill/>
        </p:spPr>
        <p:txBody>
          <a:bodyPr wrap="square" rtlCol="0">
            <a:spAutoFit/>
          </a:bodyPr>
          <a:lstStyle/>
          <a:p>
            <a:pPr algn="ctr"/>
            <a:r>
              <a:rPr lang="en-US" sz="2400" dirty="0"/>
              <a:t>MEASURE</a:t>
            </a:r>
          </a:p>
          <a:p>
            <a:r>
              <a:rPr lang="en-US" sz="2400" dirty="0"/>
              <a:t>VIBRATIONS</a:t>
            </a:r>
          </a:p>
        </p:txBody>
      </p:sp>
      <p:sp>
        <p:nvSpPr>
          <p:cNvPr id="21" name="TextBox 20">
            <a:extLst>
              <a:ext uri="{FF2B5EF4-FFF2-40B4-BE49-F238E27FC236}">
                <a16:creationId xmlns:a16="http://schemas.microsoft.com/office/drawing/2014/main" id="{72E6A97E-0D0F-474D-BB9D-432A328F9C07}"/>
              </a:ext>
            </a:extLst>
          </p:cNvPr>
          <p:cNvSpPr txBox="1"/>
          <p:nvPr/>
        </p:nvSpPr>
        <p:spPr>
          <a:xfrm>
            <a:off x="6872098" y="1296619"/>
            <a:ext cx="5129404" cy="830997"/>
          </a:xfrm>
          <a:prstGeom prst="rect">
            <a:avLst/>
          </a:prstGeom>
          <a:noFill/>
        </p:spPr>
        <p:txBody>
          <a:bodyPr wrap="square" rtlCol="0">
            <a:spAutoFit/>
          </a:bodyPr>
          <a:lstStyle/>
          <a:p>
            <a:pPr algn="ctr"/>
            <a:r>
              <a:rPr lang="en-US" sz="2400" dirty="0"/>
              <a:t>RECORD &amp; ANALYSE</a:t>
            </a:r>
          </a:p>
          <a:p>
            <a:pPr algn="ctr"/>
            <a:r>
              <a:rPr lang="en-US" sz="2400" dirty="0"/>
              <a:t>(damping/elastic properties)</a:t>
            </a:r>
          </a:p>
        </p:txBody>
      </p:sp>
      <p:sp>
        <p:nvSpPr>
          <p:cNvPr id="24" name="TextBox 23">
            <a:extLst>
              <a:ext uri="{FF2B5EF4-FFF2-40B4-BE49-F238E27FC236}">
                <a16:creationId xmlns:a16="http://schemas.microsoft.com/office/drawing/2014/main" id="{AC780EA6-439D-4658-9641-E52ED46A73C3}"/>
              </a:ext>
            </a:extLst>
          </p:cNvPr>
          <p:cNvSpPr txBox="1"/>
          <p:nvPr/>
        </p:nvSpPr>
        <p:spPr>
          <a:xfrm>
            <a:off x="-1" y="65856"/>
            <a:ext cx="12192001" cy="707886"/>
          </a:xfrm>
          <a:prstGeom prst="rect">
            <a:avLst/>
          </a:prstGeom>
          <a:noFill/>
        </p:spPr>
        <p:txBody>
          <a:bodyPr wrap="square" rtlCol="0">
            <a:spAutoFit/>
          </a:bodyPr>
          <a:lstStyle/>
          <a:p>
            <a:pPr algn="ctr"/>
            <a:r>
              <a:rPr lang="en-US" sz="4000" dirty="0">
                <a:latin typeface="+mj-lt"/>
              </a:rPr>
              <a:t>Impulse Excitation Technique (IET)* at High Temperature</a:t>
            </a:r>
          </a:p>
        </p:txBody>
      </p:sp>
      <p:cxnSp>
        <p:nvCxnSpPr>
          <p:cNvPr id="27" name="Straight Arrow Connector 26">
            <a:extLst>
              <a:ext uri="{FF2B5EF4-FFF2-40B4-BE49-F238E27FC236}">
                <a16:creationId xmlns:a16="http://schemas.microsoft.com/office/drawing/2014/main" id="{2F518DA1-F347-41EE-9202-592344281C87}"/>
              </a:ext>
            </a:extLst>
          </p:cNvPr>
          <p:cNvCxnSpPr>
            <a:cxnSpLocks/>
          </p:cNvCxnSpPr>
          <p:nvPr/>
        </p:nvCxnSpPr>
        <p:spPr>
          <a:xfrm>
            <a:off x="2539584"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416EB513-6852-47B1-9415-66E293533F7D}"/>
              </a:ext>
            </a:extLst>
          </p:cNvPr>
          <p:cNvCxnSpPr>
            <a:cxnSpLocks/>
          </p:cNvCxnSpPr>
          <p:nvPr/>
        </p:nvCxnSpPr>
        <p:spPr>
          <a:xfrm>
            <a:off x="6096000"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7E8DB069-A2EB-4FC0-8565-44815FB49B7E}"/>
              </a:ext>
            </a:extLst>
          </p:cNvPr>
          <p:cNvSpPr txBox="1"/>
          <p:nvPr/>
        </p:nvSpPr>
        <p:spPr>
          <a:xfrm>
            <a:off x="171254" y="6145813"/>
            <a:ext cx="5148649" cy="646331"/>
          </a:xfrm>
          <a:prstGeom prst="rect">
            <a:avLst/>
          </a:prstGeom>
          <a:noFill/>
        </p:spPr>
        <p:txBody>
          <a:bodyPr wrap="square" rtlCol="0">
            <a:spAutoFit/>
          </a:bodyPr>
          <a:lstStyle/>
          <a:p>
            <a:r>
              <a:rPr lang="en-US" dirty="0">
                <a:solidFill>
                  <a:schemeClr val="bg1">
                    <a:lumMod val="50000"/>
                  </a:schemeClr>
                </a:solidFill>
              </a:rPr>
              <a:t>*also known as </a:t>
            </a:r>
            <a:r>
              <a:rPr lang="en-US" i="1" dirty="0">
                <a:solidFill>
                  <a:schemeClr val="bg1">
                    <a:lumMod val="50000"/>
                  </a:schemeClr>
                </a:solidFill>
              </a:rPr>
              <a:t>ping test, resonant vibration, impact acoustic resonance, eigen frequency method</a:t>
            </a:r>
            <a:r>
              <a:rPr lang="en-US" dirty="0">
                <a:solidFill>
                  <a:schemeClr val="bg1">
                    <a:lumMod val="50000"/>
                  </a:schemeClr>
                </a:solidFill>
              </a:rPr>
              <a:t>…</a:t>
            </a:r>
          </a:p>
        </p:txBody>
      </p:sp>
      <p:pic>
        <p:nvPicPr>
          <p:cNvPr id="9" name="Graphic 8">
            <a:extLst>
              <a:ext uri="{FF2B5EF4-FFF2-40B4-BE49-F238E27FC236}">
                <a16:creationId xmlns:a16="http://schemas.microsoft.com/office/drawing/2014/main" id="{26E020E2-D480-3460-E749-D3F15558F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311" y="2257026"/>
            <a:ext cx="3686175" cy="2776396"/>
          </a:xfrm>
          <a:prstGeom prst="rect">
            <a:avLst/>
          </a:prstGeom>
        </p:spPr>
      </p:pic>
    </p:spTree>
    <p:extLst>
      <p:ext uri="{BB962C8B-B14F-4D97-AF65-F5344CB8AC3E}">
        <p14:creationId xmlns:p14="http://schemas.microsoft.com/office/powerpoint/2010/main" val="5399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60760E-1A05-EB6C-E4C7-413B5986B12E}"/>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Introduction</a:t>
            </a:r>
          </a:p>
        </p:txBody>
      </p:sp>
      <p:sp>
        <p:nvSpPr>
          <p:cNvPr id="3" name="TextBox 2">
            <a:extLst>
              <a:ext uri="{FF2B5EF4-FFF2-40B4-BE49-F238E27FC236}">
                <a16:creationId xmlns:a16="http://schemas.microsoft.com/office/drawing/2014/main" id="{CE481A9B-965D-2856-8D19-3DEFE9037640}"/>
              </a:ext>
            </a:extLst>
          </p:cNvPr>
          <p:cNvSpPr txBox="1"/>
          <p:nvPr/>
        </p:nvSpPr>
        <p:spPr>
          <a:xfrm>
            <a:off x="332380" y="1035646"/>
            <a:ext cx="11527240" cy="923330"/>
          </a:xfrm>
          <a:prstGeom prst="rect">
            <a:avLst/>
          </a:prstGeom>
          <a:noFill/>
        </p:spPr>
        <p:txBody>
          <a:bodyPr wrap="square" rtlCol="0">
            <a:spAutoFit/>
          </a:bodyPr>
          <a:lstStyle/>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Only nondestructive testing (NDT) methods can be used to monitor the elastic properties of green ceramics as they are being fired. </a:t>
            </a:r>
            <a:r>
              <a:rPr lang="en-US"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impulse excitation technique (IET) was used to relate changes in elastic properties of a green quartz sample to the phase changes occurring during firing</a:t>
            </a:r>
            <a:r>
              <a:rPr lang="en-US" baseline="30000" dirty="0">
                <a:latin typeface="Calibri" panose="020F0502020204030204" pitchFamily="34" charset="0"/>
                <a:ea typeface="Calibri" panose="020F0502020204030204" pitchFamily="34" charset="0"/>
                <a:cs typeface="Times New Roman" panose="02020603050405020304" pitchFamily="18" charset="0"/>
              </a:rPr>
              <a:t>1</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setup is shown in figure 1 below.</a:t>
            </a:r>
            <a:endParaRPr lang="en-US" sz="18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E46AAFCE-19AF-88E3-388B-75A67D191C98}"/>
              </a:ext>
            </a:extLst>
          </p:cNvPr>
          <p:cNvSpPr/>
          <p:nvPr/>
        </p:nvSpPr>
        <p:spPr>
          <a:xfrm>
            <a:off x="7352934" y="6097148"/>
            <a:ext cx="4506686" cy="438454"/>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000" b="0" i="0" dirty="0">
                <a:solidFill>
                  <a:srgbClr val="212529"/>
                </a:solidFill>
                <a:effectLst/>
                <a:latin typeface="-apple-system"/>
              </a:rPr>
              <a:t>Paul A. Bosomworth, " Monitoring the Elastic Properties of Green Ceramics during Firing," Ceramic Industry (February 2016)</a:t>
            </a:r>
          </a:p>
        </p:txBody>
      </p:sp>
      <p:pic>
        <p:nvPicPr>
          <p:cNvPr id="7" name="Graphic 6">
            <a:extLst>
              <a:ext uri="{FF2B5EF4-FFF2-40B4-BE49-F238E27FC236}">
                <a16:creationId xmlns:a16="http://schemas.microsoft.com/office/drawing/2014/main" id="{C98B6F5E-34C2-11AF-11E2-CEA7ED332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380" y="2097769"/>
            <a:ext cx="4745182" cy="3879273"/>
          </a:xfrm>
          <a:prstGeom prst="rect">
            <a:avLst/>
          </a:prstGeom>
        </p:spPr>
      </p:pic>
      <p:sp>
        <p:nvSpPr>
          <p:cNvPr id="11" name="TextBox 10">
            <a:extLst>
              <a:ext uri="{FF2B5EF4-FFF2-40B4-BE49-F238E27FC236}">
                <a16:creationId xmlns:a16="http://schemas.microsoft.com/office/drawing/2014/main" id="{415311D5-80CD-977D-0E40-B595873EC3D5}"/>
              </a:ext>
            </a:extLst>
          </p:cNvPr>
          <p:cNvSpPr txBox="1"/>
          <p:nvPr/>
        </p:nvSpPr>
        <p:spPr>
          <a:xfrm>
            <a:off x="717086" y="6166270"/>
            <a:ext cx="3286743" cy="369332"/>
          </a:xfrm>
          <a:prstGeom prst="rect">
            <a:avLst/>
          </a:prstGeom>
          <a:noFill/>
        </p:spPr>
        <p:txBody>
          <a:bodyPr wrap="square" rtlCol="0">
            <a:spAutoFit/>
          </a:bodyPr>
          <a:lstStyle/>
          <a:p>
            <a:r>
              <a:rPr lang="en-US" dirty="0"/>
              <a:t>Figure 1: High temperature setup</a:t>
            </a:r>
          </a:p>
        </p:txBody>
      </p:sp>
      <p:sp>
        <p:nvSpPr>
          <p:cNvPr id="14" name="TextBox 13">
            <a:extLst>
              <a:ext uri="{FF2B5EF4-FFF2-40B4-BE49-F238E27FC236}">
                <a16:creationId xmlns:a16="http://schemas.microsoft.com/office/drawing/2014/main" id="{30FC4CC3-FE7D-23AF-4383-10883D7BFC39}"/>
              </a:ext>
            </a:extLst>
          </p:cNvPr>
          <p:cNvSpPr txBox="1"/>
          <p:nvPr/>
        </p:nvSpPr>
        <p:spPr>
          <a:xfrm>
            <a:off x="5765100" y="2690336"/>
            <a:ext cx="6094520" cy="1477328"/>
          </a:xfrm>
          <a:prstGeom prst="rect">
            <a:avLst/>
          </a:prstGeom>
          <a:no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The sample was an </a:t>
            </a:r>
            <a:r>
              <a:rPr lang="en-US" sz="1800" dirty="0">
                <a:effectLst/>
                <a:latin typeface="Calibri" panose="020F0502020204030204" pitchFamily="34" charset="0"/>
                <a:ea typeface="Calibri" panose="020F0502020204030204" pitchFamily="34" charset="0"/>
                <a:cs typeface="Times New Roman" panose="02020603050405020304" pitchFamily="18" charset="0"/>
              </a:rPr>
              <a:t>extruded cylinder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11.73 mm x 113.97 mm) </a:t>
            </a:r>
            <a:r>
              <a:rPr lang="en-US" dirty="0">
                <a:latin typeface="Calibri" panose="020F0502020204030204" pitchFamily="34" charset="0"/>
                <a:ea typeface="Calibri" panose="020F0502020204030204" pitchFamily="34" charset="0"/>
                <a:cs typeface="Times New Roman" panose="02020603050405020304" pitchFamily="18" charset="0"/>
              </a:rPr>
              <a:t>of a </a:t>
            </a:r>
            <a:r>
              <a:rPr lang="en-US" sz="1800" dirty="0">
                <a:effectLst/>
                <a:latin typeface="Calibri" panose="020F0502020204030204" pitchFamily="34" charset="0"/>
                <a:ea typeface="Calibri" panose="020F0502020204030204" pitchFamily="34" charset="0"/>
                <a:cs typeface="Times New Roman" panose="02020603050405020304" pitchFamily="18" charset="0"/>
              </a:rPr>
              <a:t>porcelain mixture (50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wt</a:t>
            </a:r>
            <a:r>
              <a:rPr lang="en-US" sz="1800" dirty="0">
                <a:effectLst/>
                <a:latin typeface="Calibri" panose="020F0502020204030204" pitchFamily="34" charset="0"/>
                <a:ea typeface="Calibri" panose="020F0502020204030204" pitchFamily="34" charset="0"/>
                <a:cs typeface="Times New Roman" panose="02020603050405020304" pitchFamily="18" charset="0"/>
              </a:rPr>
              <a:t>% kaolin, 25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wt</a:t>
            </a:r>
            <a:r>
              <a:rPr lang="en-US" sz="1800" dirty="0">
                <a:effectLst/>
                <a:latin typeface="Calibri" panose="020F0502020204030204" pitchFamily="34" charset="0"/>
                <a:ea typeface="Calibri" panose="020F0502020204030204" pitchFamily="34" charset="0"/>
                <a:cs typeface="Times New Roman" panose="02020603050405020304" pitchFamily="18" charset="0"/>
              </a:rPr>
              <a:t>% quartz and 25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wt</a:t>
            </a:r>
            <a:r>
              <a:rPr lang="en-US" sz="1800" dirty="0">
                <a:effectLst/>
                <a:latin typeface="Calibri" panose="020F0502020204030204" pitchFamily="34" charset="0"/>
                <a:ea typeface="Calibri" panose="020F0502020204030204" pitchFamily="34" charset="0"/>
                <a:cs typeface="Times New Roman" panose="02020603050405020304" pitchFamily="18" charset="0"/>
              </a:rPr>
              <a:t>% feldspar).</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sample was heated to ~1100 °C at a rate of 5 °C/min in air. </a:t>
            </a:r>
            <a:endParaRPr lang="en-US" dirty="0"/>
          </a:p>
        </p:txBody>
      </p:sp>
    </p:spTree>
    <p:extLst>
      <p:ext uri="{BB962C8B-B14F-4D97-AF65-F5344CB8AC3E}">
        <p14:creationId xmlns:p14="http://schemas.microsoft.com/office/powerpoint/2010/main" val="282796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5AC55A-AE73-2ABA-01BA-D6331D41D906}"/>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Results</a:t>
            </a:r>
          </a:p>
        </p:txBody>
      </p:sp>
      <p:sp>
        <p:nvSpPr>
          <p:cNvPr id="4" name="TextBox 3">
            <a:extLst>
              <a:ext uri="{FF2B5EF4-FFF2-40B4-BE49-F238E27FC236}">
                <a16:creationId xmlns:a16="http://schemas.microsoft.com/office/drawing/2014/main" id="{4B662719-A093-1246-3BFA-BB266E0F85E3}"/>
              </a:ext>
            </a:extLst>
          </p:cNvPr>
          <p:cNvSpPr txBox="1"/>
          <p:nvPr/>
        </p:nvSpPr>
        <p:spPr>
          <a:xfrm>
            <a:off x="332379" y="1039715"/>
            <a:ext cx="11122113" cy="369332"/>
          </a:xfrm>
          <a:prstGeom prst="rect">
            <a:avLst/>
          </a:prstGeom>
          <a:noFill/>
        </p:spPr>
        <p:txBody>
          <a:bodyPr wrap="square" rtlCol="0">
            <a:spAutoFit/>
          </a:bodyPr>
          <a:lstStyle/>
          <a:p>
            <a:r>
              <a:rPr lang="en-US" dirty="0"/>
              <a:t>The flexural frequency can be compared to some results from thermal analyses</a:t>
            </a:r>
            <a:r>
              <a:rPr lang="en-US" baseline="30000" dirty="0"/>
              <a:t>1,2</a:t>
            </a:r>
            <a:r>
              <a:rPr lang="en-US" dirty="0"/>
              <a:t>.</a:t>
            </a:r>
            <a:endParaRPr lang="en-US" baseline="30000" dirty="0"/>
          </a:p>
        </p:txBody>
      </p:sp>
      <p:pic>
        <p:nvPicPr>
          <p:cNvPr id="11" name="Graphic 10">
            <a:extLst>
              <a:ext uri="{FF2B5EF4-FFF2-40B4-BE49-F238E27FC236}">
                <a16:creationId xmlns:a16="http://schemas.microsoft.com/office/drawing/2014/main" id="{B00BBBF7-13F8-8746-D876-6D12D2954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253" y="1513363"/>
            <a:ext cx="5266615" cy="3706709"/>
          </a:xfrm>
          <a:prstGeom prst="rect">
            <a:avLst/>
          </a:prstGeom>
        </p:spPr>
      </p:pic>
      <p:pic>
        <p:nvPicPr>
          <p:cNvPr id="13" name="Graphic 12">
            <a:extLst>
              <a:ext uri="{FF2B5EF4-FFF2-40B4-BE49-F238E27FC236}">
                <a16:creationId xmlns:a16="http://schemas.microsoft.com/office/drawing/2014/main" id="{E046148D-4184-293D-3C40-86A2EE002B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0719" y="1577899"/>
            <a:ext cx="4889688" cy="3642173"/>
          </a:xfrm>
          <a:prstGeom prst="rect">
            <a:avLst/>
          </a:prstGeom>
        </p:spPr>
      </p:pic>
      <p:sp>
        <p:nvSpPr>
          <p:cNvPr id="16" name="TextBox 15">
            <a:extLst>
              <a:ext uri="{FF2B5EF4-FFF2-40B4-BE49-F238E27FC236}">
                <a16:creationId xmlns:a16="http://schemas.microsoft.com/office/drawing/2014/main" id="{83B296FF-7A3D-35FF-CC67-11C2E7CAD210}"/>
              </a:ext>
            </a:extLst>
          </p:cNvPr>
          <p:cNvSpPr txBox="1"/>
          <p:nvPr/>
        </p:nvSpPr>
        <p:spPr>
          <a:xfrm>
            <a:off x="825908" y="5349100"/>
            <a:ext cx="4454015" cy="369332"/>
          </a:xfrm>
          <a:prstGeom prst="rect">
            <a:avLst/>
          </a:prstGeom>
          <a:noFill/>
        </p:spPr>
        <p:txBody>
          <a:bodyPr wrap="square" rtlCol="0">
            <a:spAutoFit/>
          </a:bodyPr>
          <a:lstStyle/>
          <a:p>
            <a:r>
              <a:rPr lang="en-US" dirty="0"/>
              <a:t>Figure 2: Flexural frequency vs. temperature</a:t>
            </a:r>
          </a:p>
        </p:txBody>
      </p:sp>
      <p:sp>
        <p:nvSpPr>
          <p:cNvPr id="17" name="TextBox 16">
            <a:extLst>
              <a:ext uri="{FF2B5EF4-FFF2-40B4-BE49-F238E27FC236}">
                <a16:creationId xmlns:a16="http://schemas.microsoft.com/office/drawing/2014/main" id="{B89A9B88-022E-4BD1-097A-9EC33BA654D9}"/>
              </a:ext>
            </a:extLst>
          </p:cNvPr>
          <p:cNvSpPr txBox="1"/>
          <p:nvPr/>
        </p:nvSpPr>
        <p:spPr>
          <a:xfrm>
            <a:off x="6826044" y="5349100"/>
            <a:ext cx="2730912" cy="369332"/>
          </a:xfrm>
          <a:prstGeom prst="rect">
            <a:avLst/>
          </a:prstGeom>
          <a:noFill/>
        </p:spPr>
        <p:txBody>
          <a:bodyPr wrap="square" rtlCol="0">
            <a:spAutoFit/>
          </a:bodyPr>
          <a:lstStyle/>
          <a:p>
            <a:r>
              <a:rPr lang="en-US" dirty="0"/>
              <a:t>Figure 3: Thermal analyses</a:t>
            </a:r>
          </a:p>
        </p:txBody>
      </p:sp>
      <p:sp>
        <p:nvSpPr>
          <p:cNvPr id="23" name="Rectangle 4">
            <a:extLst>
              <a:ext uri="{FF2B5EF4-FFF2-40B4-BE49-F238E27FC236}">
                <a16:creationId xmlns:a16="http://schemas.microsoft.com/office/drawing/2014/main" id="{435BC469-5918-895B-5E32-04CFD7B3FF1F}"/>
              </a:ext>
            </a:extLst>
          </p:cNvPr>
          <p:cNvSpPr>
            <a:spLocks noChangeArrowheads="1"/>
          </p:cNvSpPr>
          <p:nvPr/>
        </p:nvSpPr>
        <p:spPr bwMode="auto">
          <a:xfrm>
            <a:off x="553253" y="6151165"/>
            <a:ext cx="98507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n-US" altLang="en-US" sz="11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Igor Stubna, Frantisek </a:t>
            </a:r>
            <a:r>
              <a:rPr kumimoji="0" lang="en-US" altLang="en-US" sz="11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Chmelık</a:t>
            </a:r>
            <a:r>
              <a:rPr kumimoji="0" lang="en-US" altLang="en-US"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Anton </a:t>
            </a:r>
            <a:r>
              <a:rPr kumimoji="0" lang="en-US" altLang="en-US" sz="11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Trnık</a:t>
            </a:r>
            <a:r>
              <a:rPr kumimoji="0" lang="en-US" altLang="en-US"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Josef </a:t>
            </a:r>
            <a:r>
              <a:rPr kumimoji="0" lang="en-US" altLang="en-US" sz="110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Pesicka</a:t>
            </a:r>
            <a:r>
              <a:rPr lang="en-US" altLang="en-US" sz="1100" dirty="0">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“Creation of microcracks in porcelain during firing,”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Eur</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Ceram Soc. </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pp. 2205–2209 (2011)</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kumimoji="0" lang="en-US" altLang="en-US" sz="11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1100" dirty="0"/>
              <a:t>Igor Stubna, Frantisek </a:t>
            </a:r>
            <a:r>
              <a:rPr lang="en-US" altLang="en-US" sz="1100" dirty="0" err="1"/>
              <a:t>Chmelık</a:t>
            </a:r>
            <a:r>
              <a:rPr lang="en-US" altLang="en-US" sz="1100" dirty="0"/>
              <a:t>, Anton </a:t>
            </a:r>
            <a:r>
              <a:rPr lang="en-US" altLang="en-US" sz="1100" dirty="0" err="1"/>
              <a:t>Trnık</a:t>
            </a:r>
            <a:r>
              <a:rPr lang="en-US" altLang="en-US" sz="1100" dirty="0"/>
              <a:t>, Peter Sin, </a:t>
            </a:r>
            <a:r>
              <a:rPr kumimoji="0" lang="en-US" altLang="en-US" sz="1100" b="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“Acoustic emission study of quartz porcelain during heating up to 1150 °C</a:t>
            </a:r>
            <a:r>
              <a:rPr kumimoji="0" lang="en-US" altLang="en-US" sz="110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Ceram Int, </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pp. 6919–6922 (2012)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B684D014-28DA-3006-FC66-2E7A21EBE5C4}"/>
              </a:ext>
            </a:extLst>
          </p:cNvPr>
          <p:cNvSpPr/>
          <p:nvPr/>
        </p:nvSpPr>
        <p:spPr>
          <a:xfrm>
            <a:off x="553253" y="6151165"/>
            <a:ext cx="9918102" cy="45006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64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F48D4-7CC1-10CF-46A9-4D0BF9C4D917}"/>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Discussion of Results</a:t>
            </a:r>
          </a:p>
        </p:txBody>
      </p:sp>
      <p:sp>
        <p:nvSpPr>
          <p:cNvPr id="12" name="TextBox 11">
            <a:extLst>
              <a:ext uri="{FF2B5EF4-FFF2-40B4-BE49-F238E27FC236}">
                <a16:creationId xmlns:a16="http://schemas.microsoft.com/office/drawing/2014/main" id="{071CC8E4-DB65-1ABA-DF58-35ED82B00300}"/>
              </a:ext>
            </a:extLst>
          </p:cNvPr>
          <p:cNvSpPr txBox="1"/>
          <p:nvPr/>
        </p:nvSpPr>
        <p:spPr>
          <a:xfrm>
            <a:off x="6015502" y="1252074"/>
            <a:ext cx="5708342" cy="3139321"/>
          </a:xfrm>
          <a:prstGeom prst="rect">
            <a:avLst/>
          </a:prstGeom>
          <a:noFill/>
        </p:spPr>
        <p:txBody>
          <a:bodyPr wrap="square" rtlCol="0">
            <a:spAutoFit/>
          </a:bodyPr>
          <a:lstStyle/>
          <a:p>
            <a:r>
              <a:rPr lang="en-US" dirty="0"/>
              <a:t>By combining figures 2 and 3 and adding DTA data in figure 4,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three main regions of interest are revealed:</a:t>
            </a:r>
          </a:p>
          <a:p>
            <a:endParaRPr lang="en-US" dirty="0">
              <a:latin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dirty="0">
                <a:latin typeface="Calibri" panose="020F0502020204030204" pitchFamily="34" charset="0"/>
                <a:ea typeface="Calibri" panose="020F0502020204030204" pitchFamily="34" charset="0"/>
                <a:cs typeface="Times New Roman" panose="02020603050405020304" pitchFamily="18" charset="0"/>
              </a:rPr>
              <a:t>W</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ater physically bound to the pore surfaces in the sample begins to be driven off at ~ 50 °C (</a:t>
            </a:r>
            <a:r>
              <a:rPr kumimoji="0" lang="en-US" altLang="en-US" sz="1800" b="0" i="0" u="none" strike="noStrike" cap="none" normalizeH="0" baseline="0" dirty="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TGA curve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kaolinite in the green body transforms into </a:t>
            </a:r>
            <a:r>
              <a:rPr kumimoji="0" lang="en-US" altLang="en-US"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metakaolinite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over the temperature range of 400-700 °C. </a:t>
            </a:r>
            <a:r>
              <a:rPr kumimoji="0" lang="en-US" altLang="en-US" sz="1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Dehydroxilation</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takes place at ~420°C (</a:t>
            </a:r>
            <a:r>
              <a:rPr kumimoji="0" lang="en-US" altLang="en-US" sz="1800" b="0"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DTA curve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a concomitant mass loss (</a:t>
            </a:r>
            <a:r>
              <a:rPr kumimoji="0" lang="en-US" altLang="en-US" sz="1800" b="0" i="0" u="none" strike="noStrike" cap="none" normalizeH="0" baseline="0" dirty="0">
                <a:ln>
                  <a:noFill/>
                </a:ln>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TGA curve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sample begins to shrink significantly above 893 °C (</a:t>
            </a:r>
            <a:r>
              <a:rPr kumimoji="0" lang="en-US" altLang="en-US" sz="18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TDA curve</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 name="Graphic 9">
            <a:extLst>
              <a:ext uri="{FF2B5EF4-FFF2-40B4-BE49-F238E27FC236}">
                <a16:creationId xmlns:a16="http://schemas.microsoft.com/office/drawing/2014/main" id="{0D811944-B007-BD2D-C709-80BF59085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502" y="1094161"/>
            <a:ext cx="5328961" cy="3938119"/>
          </a:xfrm>
          <a:prstGeom prst="rect">
            <a:avLst/>
          </a:prstGeom>
        </p:spPr>
      </p:pic>
      <p:sp>
        <p:nvSpPr>
          <p:cNvPr id="16" name="TextBox 15">
            <a:extLst>
              <a:ext uri="{FF2B5EF4-FFF2-40B4-BE49-F238E27FC236}">
                <a16:creationId xmlns:a16="http://schemas.microsoft.com/office/drawing/2014/main" id="{B0A3F085-A289-302E-BCBD-9B664F3E3102}"/>
              </a:ext>
            </a:extLst>
          </p:cNvPr>
          <p:cNvSpPr txBox="1"/>
          <p:nvPr/>
        </p:nvSpPr>
        <p:spPr>
          <a:xfrm>
            <a:off x="237583" y="5229588"/>
            <a:ext cx="11555838" cy="1397947"/>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initial rise in frequency matches the onset of water loss (1), the second one matches the onset of the kaolinite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metakaolinite</a:t>
            </a:r>
            <a:r>
              <a:rPr lang="en-US" sz="1600" dirty="0">
                <a:effectLst/>
                <a:latin typeface="Calibri" panose="020F0502020204030204" pitchFamily="34" charset="0"/>
                <a:ea typeface="Calibri" panose="020F0502020204030204" pitchFamily="34" charset="0"/>
                <a:cs typeface="Times New Roman" panose="02020603050405020304" pitchFamily="18" charset="0"/>
              </a:rPr>
              <a:t> dihydroxylation (2), and the final and rapid frequency rise matches the sample shrinkage (3). Sintering mechanisms will lead to more shrinkage and an increase in the flexural frequency. Other effects can be seen in the frequency curve: an inflection can be seen to match the </a:t>
            </a:r>
            <a:r>
              <a:rPr lang="en-US" sz="1600" dirty="0">
                <a:effectLst/>
                <a:latin typeface="Symbol" panose="05050102010706020507" pitchFamily="18" charset="2"/>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Symbol" panose="05050102010706020507" pitchFamily="18" charset="2"/>
                <a:ea typeface="Calibri" panose="020F0502020204030204" pitchFamily="34" charset="0"/>
                <a:cs typeface="Times New Roman" panose="02020603050405020304" pitchFamily="18" charset="0"/>
              </a:rPr>
              <a:t>b</a:t>
            </a:r>
            <a:r>
              <a:rPr lang="en-US" sz="1600" dirty="0">
                <a:effectLst/>
                <a:latin typeface="Calibri" panose="020F0502020204030204" pitchFamily="34" charset="0"/>
                <a:ea typeface="Calibri" panose="020F0502020204030204" pitchFamily="34" charset="0"/>
                <a:cs typeface="Times New Roman" panose="02020603050405020304" pitchFamily="18" charset="0"/>
              </a:rPr>
              <a:t> quartz inversion shown in the TDA/DTA curves. Solid state sintering, which occurs above ~600 °C also gives rise to an increase in the flexural frequency in addition to that due to mass loss. Microcracking from phase changes etc. also affects the frequency curve.</a:t>
            </a:r>
          </a:p>
        </p:txBody>
      </p:sp>
      <p:sp>
        <p:nvSpPr>
          <p:cNvPr id="17" name="TextBox 16">
            <a:extLst>
              <a:ext uri="{FF2B5EF4-FFF2-40B4-BE49-F238E27FC236}">
                <a16:creationId xmlns:a16="http://schemas.microsoft.com/office/drawing/2014/main" id="{251EAC8E-DEEC-B121-BCAF-0469AD55393B}"/>
              </a:ext>
            </a:extLst>
          </p:cNvPr>
          <p:cNvSpPr txBox="1"/>
          <p:nvPr/>
        </p:nvSpPr>
        <p:spPr>
          <a:xfrm>
            <a:off x="690452" y="4662948"/>
            <a:ext cx="1047135" cy="369332"/>
          </a:xfrm>
          <a:prstGeom prst="rect">
            <a:avLst/>
          </a:prstGeom>
          <a:noFill/>
        </p:spPr>
        <p:txBody>
          <a:bodyPr wrap="square" rtlCol="0">
            <a:spAutoFit/>
          </a:bodyPr>
          <a:lstStyle/>
          <a:p>
            <a:r>
              <a:rPr lang="en-US" dirty="0"/>
              <a:t>Figure 4</a:t>
            </a:r>
          </a:p>
        </p:txBody>
      </p:sp>
    </p:spTree>
    <p:extLst>
      <p:ext uri="{BB962C8B-B14F-4D97-AF65-F5344CB8AC3E}">
        <p14:creationId xmlns:p14="http://schemas.microsoft.com/office/powerpoint/2010/main" val="402598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B1833715-08D2-491F-9873-C6E3C88FA08A}"/>
              </a:ext>
            </a:extLst>
          </p:cNvPr>
          <p:cNvSpPr txBox="1"/>
          <p:nvPr/>
        </p:nvSpPr>
        <p:spPr>
          <a:xfrm>
            <a:off x="1353666" y="759805"/>
            <a:ext cx="1000013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Conclusions and Comments</a:t>
            </a:r>
          </a:p>
        </p:txBody>
      </p:sp>
      <p:sp>
        <p:nvSpPr>
          <p:cNvPr id="4" name="TextBox 3">
            <a:extLst>
              <a:ext uri="{FF2B5EF4-FFF2-40B4-BE49-F238E27FC236}">
                <a16:creationId xmlns:a16="http://schemas.microsoft.com/office/drawing/2014/main" id="{64972461-1487-47AE-8E15-97DFFD1FDE37}"/>
              </a:ext>
            </a:extLst>
          </p:cNvPr>
          <p:cNvSpPr txBox="1"/>
          <p:nvPr/>
        </p:nvSpPr>
        <p:spPr>
          <a:xfrm>
            <a:off x="2130640" y="6214533"/>
            <a:ext cx="9672537" cy="369332"/>
          </a:xfrm>
          <a:prstGeom prst="rect">
            <a:avLst/>
          </a:prstGeom>
          <a:noFill/>
        </p:spPr>
        <p:txBody>
          <a:bodyPr wrap="square" rtlCol="0">
            <a:spAutoFit/>
          </a:bodyPr>
          <a:lstStyle/>
          <a:p>
            <a:pPr>
              <a:spcAft>
                <a:spcPts val="600"/>
              </a:spcAft>
            </a:pPr>
            <a:r>
              <a:rPr lang="en-US" dirty="0"/>
              <a:t>Any question or comments, please contact me on </a:t>
            </a:r>
            <a:r>
              <a:rPr lang="en-US" i="0" dirty="0">
                <a:effectLst/>
                <a:latin typeface="-apple-system"/>
                <a:hlinkClick r:id="rId2"/>
              </a:rPr>
              <a:t>linkedin.com/in/paul-bosomworth-78151514</a:t>
            </a:r>
            <a:endParaRPr lang="en-US" dirty="0"/>
          </a:p>
        </p:txBody>
      </p:sp>
      <p:graphicFrame>
        <p:nvGraphicFramePr>
          <p:cNvPr id="6" name="TextBox 2">
            <a:extLst>
              <a:ext uri="{FF2B5EF4-FFF2-40B4-BE49-F238E27FC236}">
                <a16:creationId xmlns:a16="http://schemas.microsoft.com/office/drawing/2014/main" id="{9B51F4A0-9A05-5485-3E4D-B7F696983B57}"/>
              </a:ext>
            </a:extLst>
          </p:cNvPr>
          <p:cNvGraphicFramePr/>
          <p:nvPr>
            <p:extLst>
              <p:ext uri="{D42A27DB-BD31-4B8C-83A1-F6EECF244321}">
                <p14:modId xmlns:p14="http://schemas.microsoft.com/office/powerpoint/2010/main" val="2367332405"/>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A picture containing text&#10;&#10;Description automatically generated">
            <a:extLst>
              <a:ext uri="{FF2B5EF4-FFF2-40B4-BE49-F238E27FC236}">
                <a16:creationId xmlns:a16="http://schemas.microsoft.com/office/drawing/2014/main" id="{36A0EACC-CBAD-4AC1-98D8-DCBDC50ECA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Tree>
    <p:extLst>
      <p:ext uri="{BB962C8B-B14F-4D97-AF65-F5344CB8AC3E}">
        <p14:creationId xmlns:p14="http://schemas.microsoft.com/office/powerpoint/2010/main" val="133046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4023</TotalTime>
  <Words>639</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-apple-system</vt:lpstr>
      <vt:lpstr>Arial</vt:lpstr>
      <vt:lpstr>Calibri</vt:lpstr>
      <vt:lpstr>Calibri Light</vt:lpstr>
      <vt:lpstr>Symbol</vt:lpstr>
      <vt:lpstr>Times New Roman</vt:lpstr>
      <vt:lpstr>Office Theme</vt:lpstr>
      <vt:lpstr>Impulse Excitation Technique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Impulse Excitation</dc:title>
  <dc:creator>Paul Bosomworth</dc:creator>
  <cp:lastModifiedBy>Paul Bosomworth</cp:lastModifiedBy>
  <cp:revision>2</cp:revision>
  <dcterms:created xsi:type="dcterms:W3CDTF">2022-04-12T12:46:13Z</dcterms:created>
  <dcterms:modified xsi:type="dcterms:W3CDTF">2023-03-21T16:05:38Z</dcterms:modified>
</cp:coreProperties>
</file>